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2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6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9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2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5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24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0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2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9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1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D07F-F7F8-4534-B010-ED6012FD7B4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C6B6-CEEC-4E74-A5A6-DB30B48FF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7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Enterprise </a:t>
            </a:r>
            <a:r>
              <a:rPr lang="de-DE" dirty="0" err="1" smtClean="0"/>
              <a:t>Architect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95936" y="1700808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Model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699628"/>
            <a:ext cx="1652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 smtClean="0"/>
              <a:t>Workbench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3526" y="4137245"/>
            <a:ext cx="1913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(DDI 3.2</a:t>
            </a:r>
          </a:p>
          <a:p>
            <a:r>
              <a:rPr lang="de-DE" b="1" dirty="0"/>
              <a:t>a</a:t>
            </a:r>
            <a:r>
              <a:rPr lang="de-DE" b="1" dirty="0" smtClean="0"/>
              <a:t>s incorporated</a:t>
            </a:r>
          </a:p>
          <a:p>
            <a:r>
              <a:rPr lang="de-DE" b="1" dirty="0"/>
              <a:t>b</a:t>
            </a:r>
            <a:r>
              <a:rPr lang="de-DE" b="1" dirty="0" smtClean="0"/>
              <a:t>y content teams)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3717032"/>
            <a:ext cx="83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Draft</a:t>
            </a:r>
            <a:endParaRPr lang="de-DE" b="1" dirty="0"/>
          </a:p>
          <a:p>
            <a:r>
              <a:rPr lang="de-DE" b="1" dirty="0" smtClean="0"/>
              <a:t>View 1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73866" y="4619348"/>
            <a:ext cx="83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/>
              <a:t>Draft</a:t>
            </a:r>
            <a:endParaRPr lang="de-DE" b="1" dirty="0"/>
          </a:p>
          <a:p>
            <a:r>
              <a:rPr lang="de-DE" b="1" dirty="0" smtClean="0"/>
              <a:t>View 2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63608" y="3717032"/>
            <a:ext cx="83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Final</a:t>
            </a:r>
          </a:p>
          <a:p>
            <a:r>
              <a:rPr lang="de-DE" b="1" dirty="0" smtClean="0"/>
              <a:t>View 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26339" y="2708920"/>
            <a:ext cx="1065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Library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26539" y="2708920"/>
            <a:ext cx="235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 smtClean="0"/>
              <a:t>Functional</a:t>
            </a:r>
            <a:r>
              <a:rPr lang="de-DE" sz="2400" b="1" dirty="0" smtClean="0"/>
              <a:t> Views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059752" y="3717032"/>
            <a:ext cx="83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Final</a:t>
            </a:r>
          </a:p>
          <a:p>
            <a:r>
              <a:rPr lang="de-DE" b="1" dirty="0" smtClean="0"/>
              <a:t>View 2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4941168"/>
            <a:ext cx="1139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Primitives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51920" y="4365104"/>
            <a:ext cx="15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Ext. Primitives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51564" y="3717032"/>
            <a:ext cx="162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Building Blocks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97393" y="472514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Block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05505" y="472514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Block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53377" y="572396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Block 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84368" y="5013176"/>
            <a:ext cx="832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Final</a:t>
            </a:r>
          </a:p>
          <a:p>
            <a:r>
              <a:rPr lang="de-DE" b="1" dirty="0" smtClean="0"/>
              <a:t>View 3</a:t>
            </a:r>
            <a:endParaRPr lang="en-US" b="1" dirty="0"/>
          </a:p>
        </p:txBody>
      </p:sp>
      <p:cxnSp>
        <p:nvCxnSpPr>
          <p:cNvPr id="20" name="Straight Connector 19"/>
          <p:cNvCxnSpPr>
            <a:stCxn id="3" idx="2"/>
            <a:endCxn id="4" idx="0"/>
          </p:cNvCxnSpPr>
          <p:nvPr/>
        </p:nvCxnSpPr>
        <p:spPr>
          <a:xfrm flipH="1">
            <a:off x="2517772" y="2285583"/>
            <a:ext cx="2124335" cy="41404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2"/>
            <a:endCxn id="5" idx="0"/>
          </p:cNvCxnSpPr>
          <p:nvPr/>
        </p:nvCxnSpPr>
        <p:spPr>
          <a:xfrm flipH="1">
            <a:off x="953115" y="3161293"/>
            <a:ext cx="1564657" cy="9759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2"/>
            <a:endCxn id="6" idx="0"/>
          </p:cNvCxnSpPr>
          <p:nvPr/>
        </p:nvCxnSpPr>
        <p:spPr>
          <a:xfrm flipH="1">
            <a:off x="1964028" y="3161293"/>
            <a:ext cx="553744" cy="55573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2"/>
            <a:endCxn id="7" idx="0"/>
          </p:cNvCxnSpPr>
          <p:nvPr/>
        </p:nvCxnSpPr>
        <p:spPr>
          <a:xfrm flipH="1">
            <a:off x="2390230" y="3161293"/>
            <a:ext cx="127542" cy="14580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" idx="2"/>
            <a:endCxn id="9" idx="0"/>
          </p:cNvCxnSpPr>
          <p:nvPr/>
        </p:nvCxnSpPr>
        <p:spPr>
          <a:xfrm>
            <a:off x="4642107" y="2285583"/>
            <a:ext cx="117103" cy="4233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" idx="2"/>
            <a:endCxn id="10" idx="0"/>
          </p:cNvCxnSpPr>
          <p:nvPr/>
        </p:nvCxnSpPr>
        <p:spPr>
          <a:xfrm>
            <a:off x="4642107" y="2285583"/>
            <a:ext cx="2562704" cy="4233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2"/>
            <a:endCxn id="14" idx="0"/>
          </p:cNvCxnSpPr>
          <p:nvPr/>
        </p:nvCxnSpPr>
        <p:spPr>
          <a:xfrm>
            <a:off x="4759210" y="3170585"/>
            <a:ext cx="802672" cy="5464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2"/>
            <a:endCxn id="8" idx="0"/>
          </p:cNvCxnSpPr>
          <p:nvPr/>
        </p:nvCxnSpPr>
        <p:spPr>
          <a:xfrm flipH="1">
            <a:off x="7179972" y="3170585"/>
            <a:ext cx="24839" cy="5464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2"/>
            <a:endCxn id="11" idx="0"/>
          </p:cNvCxnSpPr>
          <p:nvPr/>
        </p:nvCxnSpPr>
        <p:spPr>
          <a:xfrm>
            <a:off x="7204811" y="3170585"/>
            <a:ext cx="1271305" cy="5464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4" idx="2"/>
            <a:endCxn id="13" idx="0"/>
          </p:cNvCxnSpPr>
          <p:nvPr/>
        </p:nvCxnSpPr>
        <p:spPr>
          <a:xfrm flipH="1">
            <a:off x="4627678" y="4086364"/>
            <a:ext cx="934204" cy="2787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3" idx="2"/>
            <a:endCxn id="12" idx="0"/>
          </p:cNvCxnSpPr>
          <p:nvPr/>
        </p:nvCxnSpPr>
        <p:spPr>
          <a:xfrm flipH="1">
            <a:off x="3701612" y="4734436"/>
            <a:ext cx="926066" cy="2067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4" idx="2"/>
            <a:endCxn id="15" idx="0"/>
          </p:cNvCxnSpPr>
          <p:nvPr/>
        </p:nvCxnSpPr>
        <p:spPr>
          <a:xfrm flipH="1">
            <a:off x="5432769" y="4086364"/>
            <a:ext cx="129113" cy="6387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4" idx="2"/>
            <a:endCxn id="16" idx="0"/>
          </p:cNvCxnSpPr>
          <p:nvPr/>
        </p:nvCxnSpPr>
        <p:spPr>
          <a:xfrm>
            <a:off x="5561882" y="4086364"/>
            <a:ext cx="878999" cy="6387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2"/>
            <a:endCxn id="17" idx="0"/>
          </p:cNvCxnSpPr>
          <p:nvPr/>
        </p:nvCxnSpPr>
        <p:spPr>
          <a:xfrm flipH="1">
            <a:off x="5288753" y="5094476"/>
            <a:ext cx="144016" cy="6294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1" idx="2"/>
            <a:endCxn id="18" idx="0"/>
          </p:cNvCxnSpPr>
          <p:nvPr/>
        </p:nvCxnSpPr>
        <p:spPr>
          <a:xfrm flipH="1">
            <a:off x="8300732" y="4363363"/>
            <a:ext cx="175384" cy="64981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-3525" y="3501008"/>
            <a:ext cx="2810119" cy="240762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39552" y="6389224"/>
            <a:ext cx="135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 smtClean="0"/>
              <a:t>From</a:t>
            </a:r>
            <a:r>
              <a:rPr lang="de-DE" i="1" dirty="0" smtClean="0"/>
              <a:t> </a:t>
            </a:r>
            <a:r>
              <a:rPr lang="de-DE" i="1" dirty="0" err="1" smtClean="0"/>
              <a:t>Drupal</a:t>
            </a:r>
            <a:endParaRPr lang="en-US" i="1" dirty="0"/>
          </a:p>
        </p:txBody>
      </p:sp>
      <p:cxnSp>
        <p:nvCxnSpPr>
          <p:cNvPr id="66" name="Straight Connector 65"/>
          <p:cNvCxnSpPr>
            <a:stCxn id="63" idx="4"/>
            <a:endCxn id="64" idx="0"/>
          </p:cNvCxnSpPr>
          <p:nvPr/>
        </p:nvCxnSpPr>
        <p:spPr>
          <a:xfrm flipH="1">
            <a:off x="1214673" y="5908630"/>
            <a:ext cx="186862" cy="4805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reeform 68"/>
          <p:cNvSpPr/>
          <p:nvPr/>
        </p:nvSpPr>
        <p:spPr>
          <a:xfrm>
            <a:off x="2752558" y="1502492"/>
            <a:ext cx="6354317" cy="5071398"/>
          </a:xfrm>
          <a:custGeom>
            <a:avLst/>
            <a:gdLst>
              <a:gd name="connsiteX0" fmla="*/ 2523777 w 6354317"/>
              <a:gd name="connsiteY0" fmla="*/ 153313 h 5071398"/>
              <a:gd name="connsiteX1" fmla="*/ 793831 w 6354317"/>
              <a:gd name="connsiteY1" fmla="*/ 264524 h 5071398"/>
              <a:gd name="connsiteX2" fmla="*/ 1028610 w 6354317"/>
              <a:gd name="connsiteY2" fmla="*/ 2735876 h 5071398"/>
              <a:gd name="connsiteX3" fmla="*/ 2999 w 6354317"/>
              <a:gd name="connsiteY3" fmla="*/ 3539065 h 5071398"/>
              <a:gd name="connsiteX4" fmla="*/ 793831 w 6354317"/>
              <a:gd name="connsiteY4" fmla="*/ 4737670 h 5071398"/>
              <a:gd name="connsiteX5" fmla="*/ 2894480 w 6354317"/>
              <a:gd name="connsiteY5" fmla="*/ 5071303 h 5071398"/>
              <a:gd name="connsiteX6" fmla="*/ 5093983 w 6354317"/>
              <a:gd name="connsiteY6" fmla="*/ 4762384 h 5071398"/>
              <a:gd name="connsiteX7" fmla="*/ 6156664 w 6354317"/>
              <a:gd name="connsiteY7" fmla="*/ 3971551 h 5071398"/>
              <a:gd name="connsiteX8" fmla="*/ 5983669 w 6354317"/>
              <a:gd name="connsiteY8" fmla="*/ 1005930 h 5071398"/>
              <a:gd name="connsiteX9" fmla="*/ 2523777 w 6354317"/>
              <a:gd name="connsiteY9" fmla="*/ 153313 h 507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54317" h="5071398">
                <a:moveTo>
                  <a:pt x="2523777" y="153313"/>
                </a:moveTo>
                <a:cubicBezTo>
                  <a:pt x="1658804" y="29745"/>
                  <a:pt x="1043025" y="-165903"/>
                  <a:pt x="793831" y="264524"/>
                </a:cubicBezTo>
                <a:cubicBezTo>
                  <a:pt x="544636" y="694951"/>
                  <a:pt x="1160415" y="2190119"/>
                  <a:pt x="1028610" y="2735876"/>
                </a:cubicBezTo>
                <a:cubicBezTo>
                  <a:pt x="896805" y="3281633"/>
                  <a:pt x="42129" y="3205433"/>
                  <a:pt x="2999" y="3539065"/>
                </a:cubicBezTo>
                <a:cubicBezTo>
                  <a:pt x="-36131" y="3872697"/>
                  <a:pt x="311918" y="4482297"/>
                  <a:pt x="793831" y="4737670"/>
                </a:cubicBezTo>
                <a:cubicBezTo>
                  <a:pt x="1275744" y="4993043"/>
                  <a:pt x="2177788" y="5067184"/>
                  <a:pt x="2894480" y="5071303"/>
                </a:cubicBezTo>
                <a:cubicBezTo>
                  <a:pt x="3611172" y="5075422"/>
                  <a:pt x="4550286" y="4945676"/>
                  <a:pt x="5093983" y="4762384"/>
                </a:cubicBezTo>
                <a:cubicBezTo>
                  <a:pt x="5637680" y="4579092"/>
                  <a:pt x="6008383" y="4597627"/>
                  <a:pt x="6156664" y="3971551"/>
                </a:cubicBezTo>
                <a:cubicBezTo>
                  <a:pt x="6304945" y="3345475"/>
                  <a:pt x="6589150" y="1642303"/>
                  <a:pt x="5983669" y="1005930"/>
                </a:cubicBezTo>
                <a:cubicBezTo>
                  <a:pt x="5378188" y="369557"/>
                  <a:pt x="3388750" y="276881"/>
                  <a:pt x="2523777" y="153313"/>
                </a:cubicBez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561910" y="1502492"/>
            <a:ext cx="12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err="1" smtClean="0"/>
              <a:t>Publication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621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63" grpId="0" animBg="1"/>
      <p:bldP spid="64" grpId="0"/>
      <p:bldP spid="69" grpId="0" animBg="1"/>
      <p:bldP spid="7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Enterprise Architect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</dc:title>
  <dc:creator>ikblc</dc:creator>
  <cp:lastModifiedBy>ikblc</cp:lastModifiedBy>
  <cp:revision>1</cp:revision>
  <dcterms:created xsi:type="dcterms:W3CDTF">2014-03-28T21:00:14Z</dcterms:created>
  <dcterms:modified xsi:type="dcterms:W3CDTF">2014-03-28T21:00:45Z</dcterms:modified>
</cp:coreProperties>
</file>