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Interoperability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Functional</a:t>
            </a:r>
            <a:r>
              <a:rPr lang="de-DE" dirty="0" smtClean="0"/>
              <a:t> Views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09600" y="1219200"/>
            <a:ext cx="8001000" cy="510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752600" y="1981200"/>
            <a:ext cx="2590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48200" y="1981200"/>
            <a:ext cx="2590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2600" y="2971800"/>
            <a:ext cx="32766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3886200"/>
            <a:ext cx="2057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1219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Global </a:t>
            </a:r>
            <a:r>
              <a:rPr lang="de-DE" dirty="0" err="1" smtClean="0"/>
              <a:t>Functional</a:t>
            </a:r>
            <a:r>
              <a:rPr lang="de-DE" dirty="0" smtClean="0"/>
              <a:t> View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62300" y="1524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Distinct</a:t>
            </a:r>
            <a:r>
              <a:rPr lang="de-DE" dirty="0" smtClean="0"/>
              <a:t> </a:t>
            </a:r>
            <a:r>
              <a:rPr lang="de-DE" dirty="0" err="1" smtClean="0"/>
              <a:t>Functional</a:t>
            </a:r>
            <a:r>
              <a:rPr lang="de-DE" dirty="0" smtClean="0"/>
              <a:t> Views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  <a:endCxn id="4" idx="7"/>
          </p:cNvCxnSpPr>
          <p:nvPr/>
        </p:nvCxnSpPr>
        <p:spPr>
          <a:xfrm flipH="1">
            <a:off x="3963986" y="1893332"/>
            <a:ext cx="531814" cy="322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2"/>
            <a:endCxn id="5" idx="1"/>
          </p:cNvCxnSpPr>
          <p:nvPr/>
        </p:nvCxnSpPr>
        <p:spPr>
          <a:xfrm>
            <a:off x="4495800" y="1893332"/>
            <a:ext cx="531814" cy="322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37796" y="3072714"/>
            <a:ext cx="919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Overlap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4191000"/>
            <a:ext cx="81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Subset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67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Interoperability of Functional Views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Interoperability of Functional Views</dc:title>
  <dc:creator>Wackerow, Joachim</dc:creator>
  <cp:lastModifiedBy>admin</cp:lastModifiedBy>
  <cp:revision>2</cp:revision>
  <dcterms:created xsi:type="dcterms:W3CDTF">2006-08-16T00:00:00Z</dcterms:created>
  <dcterms:modified xsi:type="dcterms:W3CDTF">2014-04-16T03:05:40Z</dcterms:modified>
</cp:coreProperties>
</file>