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3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7DF9-38E2-4175-BFC4-2F4C8D0AF32C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92CC1-FF35-4603-9B3C-7397A2F58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65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7DF9-38E2-4175-BFC4-2F4C8D0AF32C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92CC1-FF35-4603-9B3C-7397A2F58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27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7DF9-38E2-4175-BFC4-2F4C8D0AF32C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92CC1-FF35-4603-9B3C-7397A2F58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939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7DF9-38E2-4175-BFC4-2F4C8D0AF32C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92CC1-FF35-4603-9B3C-7397A2F58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8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7DF9-38E2-4175-BFC4-2F4C8D0AF32C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92CC1-FF35-4603-9B3C-7397A2F58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709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7DF9-38E2-4175-BFC4-2F4C8D0AF32C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92CC1-FF35-4603-9B3C-7397A2F58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266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7DF9-38E2-4175-BFC4-2F4C8D0AF32C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92CC1-FF35-4603-9B3C-7397A2F58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138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7DF9-38E2-4175-BFC4-2F4C8D0AF32C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92CC1-FF35-4603-9B3C-7397A2F58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506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7DF9-38E2-4175-BFC4-2F4C8D0AF32C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92CC1-FF35-4603-9B3C-7397A2F58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654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7DF9-38E2-4175-BFC4-2F4C8D0AF32C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92CC1-FF35-4603-9B3C-7397A2F58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976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7DF9-38E2-4175-BFC4-2F4C8D0AF32C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92CC1-FF35-4603-9B3C-7397A2F58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60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D7DF9-38E2-4175-BFC4-2F4C8D0AF32C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92CC1-FF35-4603-9B3C-7397A2F58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822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Layers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08256"/>
              </p:ext>
            </p:extLst>
          </p:nvPr>
        </p:nvGraphicFramePr>
        <p:xfrm>
          <a:off x="683568" y="2204864"/>
          <a:ext cx="7776864" cy="24942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688632"/>
                <a:gridCol w="2088232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Instances</a:t>
                      </a:r>
                      <a:r>
                        <a:rPr lang="de-DE" dirty="0" smtClean="0"/>
                        <a:t> (</a:t>
                      </a:r>
                      <a:r>
                        <a:rPr lang="de-DE" dirty="0" err="1" smtClean="0"/>
                        <a:t>of</a:t>
                      </a:r>
                      <a:r>
                        <a:rPr lang="de-DE" dirty="0" smtClean="0"/>
                        <a:t> XML</a:t>
                      </a:r>
                      <a:r>
                        <a:rPr lang="de-DE" baseline="0" dirty="0" smtClean="0"/>
                        <a:t> Schema </a:t>
                      </a:r>
                      <a:r>
                        <a:rPr lang="de-DE" baseline="0" dirty="0" err="1" smtClean="0"/>
                        <a:t>and</a:t>
                      </a:r>
                      <a:r>
                        <a:rPr lang="de-DE" baseline="0" dirty="0" smtClean="0"/>
                        <a:t> OWL/RDF </a:t>
                      </a:r>
                      <a:r>
                        <a:rPr lang="de-DE" baseline="0" dirty="0" err="1" smtClean="0"/>
                        <a:t>representations</a:t>
                      </a:r>
                      <a:r>
                        <a:rPr lang="de-DE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450850"/>
                      <a:r>
                        <a:rPr lang="de-DE" dirty="0" err="1" smtClean="0"/>
                        <a:t>Usage</a:t>
                      </a:r>
                      <a:endParaRPr lang="en-US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Model </a:t>
                      </a:r>
                      <a:r>
                        <a:rPr lang="de-DE" dirty="0" err="1" smtClean="0"/>
                        <a:t>Representations</a:t>
                      </a:r>
                      <a:r>
                        <a:rPr lang="de-DE" baseline="0" dirty="0" smtClean="0"/>
                        <a:t> (</a:t>
                      </a:r>
                      <a:r>
                        <a:rPr lang="de-DE" baseline="0" dirty="0" err="1" smtClean="0"/>
                        <a:t>of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subsets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of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model</a:t>
                      </a:r>
                      <a:r>
                        <a:rPr lang="de-DE" baseline="0" dirty="0" smtClean="0"/>
                        <a:t>) in</a:t>
                      </a:r>
                      <a:endParaRPr lang="de-DE" dirty="0" smtClean="0"/>
                    </a:p>
                    <a:p>
                      <a:r>
                        <a:rPr lang="de-DE" baseline="0" dirty="0" smtClean="0"/>
                        <a:t>   </a:t>
                      </a:r>
                      <a:r>
                        <a:rPr lang="de-DE" dirty="0" smtClean="0"/>
                        <a:t>XML Schema </a:t>
                      </a:r>
                      <a:r>
                        <a:rPr lang="de-DE" dirty="0" err="1" smtClean="0"/>
                        <a:t>and</a:t>
                      </a:r>
                      <a:r>
                        <a:rPr lang="de-DE" dirty="0" smtClean="0"/>
                        <a:t> OWL/RDF</a:t>
                      </a:r>
                      <a:endParaRPr 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indent="450850"/>
                      <a:r>
                        <a:rPr lang="de-DE" baseline="0" dirty="0" err="1" smtClean="0"/>
                        <a:t>Specification</a:t>
                      </a:r>
                      <a:endParaRPr lang="de-DE" baseline="0" dirty="0" smtClean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Functional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smtClean="0"/>
                        <a:t>Views (</a:t>
                      </a:r>
                      <a:r>
                        <a:rPr lang="de-DE" baseline="0" dirty="0" err="1" smtClean="0"/>
                        <a:t>subsets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of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model</a:t>
                      </a:r>
                      <a:r>
                        <a:rPr lang="de-DE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Object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smtClean="0"/>
                        <a:t>Library (</a:t>
                      </a:r>
                      <a:r>
                        <a:rPr lang="de-DE" dirty="0" err="1" smtClean="0"/>
                        <a:t>model</a:t>
                      </a:r>
                      <a:r>
                        <a:rPr lang="de-DE" dirty="0" smtClean="0"/>
                        <a:t> in EA)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Workbench</a:t>
                      </a:r>
                      <a:r>
                        <a:rPr lang="de-DE" dirty="0" smtClean="0"/>
                        <a:t> (in EA)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indent="450850"/>
                      <a:r>
                        <a:rPr lang="de-DE" dirty="0" smtClean="0"/>
                        <a:t>Development</a:t>
                      </a:r>
                      <a:endParaRPr lang="en-US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Drupal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ight Brace 3"/>
          <p:cNvSpPr/>
          <p:nvPr/>
        </p:nvSpPr>
        <p:spPr>
          <a:xfrm>
            <a:off x="6516216" y="2740618"/>
            <a:ext cx="288032" cy="1112851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6516216" y="4058835"/>
            <a:ext cx="288032" cy="589156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>
            <a:off x="6516216" y="2322880"/>
            <a:ext cx="288032" cy="196385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69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Layers</vt:lpstr>
    </vt:vector>
  </TitlesOfParts>
  <Company>GESIS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15</cp:revision>
  <dcterms:created xsi:type="dcterms:W3CDTF">2014-03-30T21:58:43Z</dcterms:created>
  <dcterms:modified xsi:type="dcterms:W3CDTF">2014-04-01T21:55:47Z</dcterms:modified>
</cp:coreProperties>
</file>