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2D6AE-FC95-2648-9D63-0F27391E8A88}" type="doc">
      <dgm:prSet loTypeId="urn:microsoft.com/office/officeart/2005/8/layout/hierarchy2" loCatId="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EA77E2B-BA68-6E49-B6B1-334D0651E2A4}">
      <dgm:prSet phldrT="[Text]" custT="1"/>
      <dgm:spPr>
        <a:xfrm>
          <a:off x="217" y="2020049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6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Model</a:t>
          </a:r>
          <a:endParaRPr lang="en-US" sz="16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429BE0A-6E91-D540-8AE9-C39B9A11ACB3}" type="parTrans" cxnId="{F7C2CB6F-81D6-0343-9DF2-BE7BB30A5C54}">
      <dgm:prSet/>
      <dgm:spPr/>
      <dgm:t>
        <a:bodyPr/>
        <a:lstStyle/>
        <a:p>
          <a:endParaRPr lang="en-US" sz="1600"/>
        </a:p>
      </dgm:t>
    </dgm:pt>
    <dgm:pt modelId="{BEA088CB-BD81-FA48-9857-E30680280EE1}" type="sibTrans" cxnId="{F7C2CB6F-81D6-0343-9DF2-BE7BB30A5C54}">
      <dgm:prSet/>
      <dgm:spPr/>
      <dgm:t>
        <a:bodyPr/>
        <a:lstStyle/>
        <a:p>
          <a:endParaRPr lang="en-US" sz="1600"/>
        </a:p>
      </dgm:t>
    </dgm:pt>
    <dgm:pt modelId="{93CD560A-D448-EE46-9C23-975AB715C20E}">
      <dgm:prSet phldrT="[Text]" custT="1"/>
      <dgm:spPr>
        <a:xfrm>
          <a:off x="1998435" y="994178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6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Library</a:t>
          </a:r>
        </a:p>
      </dgm:t>
    </dgm:pt>
    <dgm:pt modelId="{D6A67666-6C2D-0B4F-A4D6-1A7FE8BC4A90}" type="parTrans" cxnId="{79804446-9199-AC4B-9048-93DB3B8445BD}">
      <dgm:prSet custT="1"/>
      <dgm:spPr>
        <a:xfrm rot="17945813">
          <a:off x="1125957" y="1849151"/>
          <a:ext cx="1174036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1174036" y="14787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ADBA61A-60BC-794A-BCCE-1D20E7C53152}" type="sibTrans" cxnId="{79804446-9199-AC4B-9048-93DB3B8445BD}">
      <dgm:prSet/>
      <dgm:spPr/>
      <dgm:t>
        <a:bodyPr/>
        <a:lstStyle/>
        <a:p>
          <a:endParaRPr lang="en-US" sz="1600"/>
        </a:p>
      </dgm:t>
    </dgm:pt>
    <dgm:pt modelId="{46DD47DE-4614-174E-A876-2DCEAC02D8E1}">
      <dgm:prSet phldrT="[Text]" custT="1"/>
      <dgm:spPr>
        <a:xfrm>
          <a:off x="1998435" y="3045920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6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Functional Views</a:t>
          </a:r>
          <a:endParaRPr lang="en-US" sz="16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B5D4625-535C-A144-AABB-3FFEB3CF9905}" type="parTrans" cxnId="{5AE4527E-7BF0-574E-B661-36CE6404081F}">
      <dgm:prSet custT="1"/>
      <dgm:spPr>
        <a:xfrm rot="3654187">
          <a:off x="1125957" y="2875022"/>
          <a:ext cx="1174036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1174036" y="14787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44F9591-480F-8E4E-8989-D65F43CB5BD6}" type="sibTrans" cxnId="{5AE4527E-7BF0-574E-B661-36CE6404081F}">
      <dgm:prSet/>
      <dgm:spPr/>
      <dgm:t>
        <a:bodyPr/>
        <a:lstStyle/>
        <a:p>
          <a:endParaRPr lang="en-US" sz="1600"/>
        </a:p>
      </dgm:t>
    </dgm:pt>
    <dgm:pt modelId="{F53778D0-C8DC-F248-8977-1A64025EEFA1}">
      <dgm:prSet phldrT="[Text]" custT="1"/>
      <dgm:spPr>
        <a:xfrm>
          <a:off x="3996654" y="3456269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6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Compositions of Views</a:t>
          </a:r>
          <a:endParaRPr lang="en-US" sz="16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C54B42C-0C4B-0747-A5F3-E6807A0A7CE3}" type="parTrans" cxnId="{4E764CC4-9012-4E4C-B80F-EA60087B1E5C}">
      <dgm:prSet custT="1"/>
      <dgm:spPr>
        <a:xfrm rot="2142401">
          <a:off x="3359649" y="3593131"/>
          <a:ext cx="703089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703089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554A7CE-5B54-2440-A7B2-C67D0E87BB15}" type="sibTrans" cxnId="{4E764CC4-9012-4E4C-B80F-EA60087B1E5C}">
      <dgm:prSet/>
      <dgm:spPr/>
      <dgm:t>
        <a:bodyPr/>
        <a:lstStyle/>
        <a:p>
          <a:endParaRPr lang="en-US" sz="1600"/>
        </a:p>
      </dgm:t>
    </dgm:pt>
    <dgm:pt modelId="{7745B628-0FA1-0746-B596-DE4D1BC13E3B}">
      <dgm:prSet phldrT="[Text]" custT="1"/>
      <dgm:spPr>
        <a:xfrm>
          <a:off x="3996654" y="2635572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6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Views</a:t>
          </a:r>
          <a:endParaRPr lang="en-US" sz="16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986D5D1-03B4-B340-A212-F06F8C5A4742}" type="parTrans" cxnId="{9DD1D6C8-B96B-4D4B-B573-E9E8445F968F}">
      <dgm:prSet custT="1"/>
      <dgm:spPr>
        <a:xfrm rot="19457599">
          <a:off x="3359649" y="3182783"/>
          <a:ext cx="703089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703089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3AF12D0-42E4-3E4B-8F78-6FA7CDE0A253}" type="sibTrans" cxnId="{9DD1D6C8-B96B-4D4B-B573-E9E8445F968F}">
      <dgm:prSet/>
      <dgm:spPr/>
      <dgm:t>
        <a:bodyPr/>
        <a:lstStyle/>
        <a:p>
          <a:endParaRPr lang="en-US" sz="1600"/>
        </a:p>
      </dgm:t>
    </dgm:pt>
    <dgm:pt modelId="{CCD0B7BC-70F3-9948-8DAB-3C84AD431EF5}">
      <dgm:prSet phldrT="[Text]" custT="1"/>
      <dgm:spPr>
        <a:xfrm>
          <a:off x="3996654" y="173481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6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Primitives</a:t>
          </a:r>
        </a:p>
      </dgm:t>
    </dgm:pt>
    <dgm:pt modelId="{3223B709-067B-4D47-AE15-C88097A4DC45}" type="parTrans" cxnId="{346430F8-6573-6D4D-88D8-5F333D835A7A}">
      <dgm:prSet custT="1"/>
      <dgm:spPr>
        <a:xfrm rot="18289469">
          <a:off x="3211321" y="925867"/>
          <a:ext cx="999746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999746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A5FDCDA-C26F-DF49-A4FA-93CC947C9033}" type="sibTrans" cxnId="{346430F8-6573-6D4D-88D8-5F333D835A7A}">
      <dgm:prSet/>
      <dgm:spPr/>
      <dgm:t>
        <a:bodyPr/>
        <a:lstStyle/>
        <a:p>
          <a:endParaRPr lang="en-US" sz="1600"/>
        </a:p>
      </dgm:t>
    </dgm:pt>
    <dgm:pt modelId="{C6B39ECF-69B3-0944-BEDE-BAC820C7AF1D}">
      <dgm:prSet phldrT="[Text]" custT="1"/>
      <dgm:spPr>
        <a:xfrm>
          <a:off x="3996654" y="994178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6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Extended Primitives</a:t>
          </a:r>
        </a:p>
      </dgm:t>
    </dgm:pt>
    <dgm:pt modelId="{9BD7C8C3-D28B-9E48-8075-32BA0E2E82BA}" type="parTrans" cxnId="{B6A90341-B159-864F-89DF-6D879F0B93E5}">
      <dgm:prSet custT="1"/>
      <dgm:spPr>
        <a:xfrm>
          <a:off x="3425734" y="1336215"/>
          <a:ext cx="570919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570919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A60EB5F-0593-C841-A116-F3EC1CEB775C}" type="sibTrans" cxnId="{B6A90341-B159-864F-89DF-6D879F0B93E5}">
      <dgm:prSet/>
      <dgm:spPr/>
      <dgm:t>
        <a:bodyPr/>
        <a:lstStyle/>
        <a:p>
          <a:endParaRPr lang="en-US" sz="1600"/>
        </a:p>
      </dgm:t>
    </dgm:pt>
    <dgm:pt modelId="{556944A4-CCF5-2E45-AC0C-BF6FF3E5FD15}">
      <dgm:prSet phldrT="[Text]" custT="1"/>
      <dgm:spPr>
        <a:xfrm>
          <a:off x="3996654" y="1814875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6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Objects</a:t>
          </a:r>
        </a:p>
      </dgm:t>
    </dgm:pt>
    <dgm:pt modelId="{5ED7AEF5-4D2F-0543-A5EE-D174AD842D31}" type="parTrans" cxnId="{A4D50302-D9A7-C042-85A7-FA23DB46B83A}">
      <dgm:prSet custT="1"/>
      <dgm:spPr>
        <a:xfrm rot="3310531">
          <a:off x="3211321" y="1746563"/>
          <a:ext cx="999746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999746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852A38E-1967-3248-985C-F2923577A126}" type="sibTrans" cxnId="{A4D50302-D9A7-C042-85A7-FA23DB46B83A}">
      <dgm:prSet/>
      <dgm:spPr/>
      <dgm:t>
        <a:bodyPr/>
        <a:lstStyle/>
        <a:p>
          <a:endParaRPr lang="en-US" sz="1600"/>
        </a:p>
      </dgm:t>
    </dgm:pt>
    <dgm:pt modelId="{5F657B78-FB5B-854A-829D-23E23E2C5E9D}" type="pres">
      <dgm:prSet presAssocID="{F3D2D6AE-FC95-2648-9D63-0F27391E8A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8C19A9-CFE0-ED4D-A5C7-0EF7E79A913C}" type="pres">
      <dgm:prSet presAssocID="{5EA77E2B-BA68-6E49-B6B1-334D0651E2A4}" presName="root1" presStyleCnt="0"/>
      <dgm:spPr/>
    </dgm:pt>
    <dgm:pt modelId="{68F6B729-D3E7-D64A-81E0-04C21BBF6807}" type="pres">
      <dgm:prSet presAssocID="{5EA77E2B-BA68-6E49-B6B1-334D0651E2A4}" presName="LevelOneTextNode" presStyleLbl="node0" presStyleIdx="0" presStyleCnt="1" custLinFactNeighborX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E66B84-A514-6646-A3AC-4C17A3306F2D}" type="pres">
      <dgm:prSet presAssocID="{5EA77E2B-BA68-6E49-B6B1-334D0651E2A4}" presName="level2hierChild" presStyleCnt="0"/>
      <dgm:spPr/>
    </dgm:pt>
    <dgm:pt modelId="{4AB8F3A1-714E-CA4C-A94F-6034E163F617}" type="pres">
      <dgm:prSet presAssocID="{D6A67666-6C2D-0B4F-A4D6-1A7FE8BC4A9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804861A-E7EB-7D49-A9D3-94ED21D1F628}" type="pres">
      <dgm:prSet presAssocID="{D6A67666-6C2D-0B4F-A4D6-1A7FE8BC4A9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82531B7-AA80-964D-AF86-21107E7E4422}" type="pres">
      <dgm:prSet presAssocID="{93CD560A-D448-EE46-9C23-975AB715C20E}" presName="root2" presStyleCnt="0"/>
      <dgm:spPr/>
    </dgm:pt>
    <dgm:pt modelId="{0B1E9E6B-8390-6A4C-A27D-0219C690B55D}" type="pres">
      <dgm:prSet presAssocID="{93CD560A-D448-EE46-9C23-975AB715C20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C83848-CFB1-3C40-AEAA-BED351AD450B}" type="pres">
      <dgm:prSet presAssocID="{93CD560A-D448-EE46-9C23-975AB715C20E}" presName="level3hierChild" presStyleCnt="0"/>
      <dgm:spPr/>
    </dgm:pt>
    <dgm:pt modelId="{27AFCB7C-8175-744C-A8F4-36E39F134082}" type="pres">
      <dgm:prSet presAssocID="{3223B709-067B-4D47-AE15-C88097A4DC45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A4E390DD-8FB2-1F47-9A33-E8589A98458C}" type="pres">
      <dgm:prSet presAssocID="{3223B709-067B-4D47-AE15-C88097A4DC45}" presName="connTx" presStyleLbl="parChTrans1D3" presStyleIdx="0" presStyleCnt="5"/>
      <dgm:spPr/>
      <dgm:t>
        <a:bodyPr/>
        <a:lstStyle/>
        <a:p>
          <a:endParaRPr lang="en-US"/>
        </a:p>
      </dgm:t>
    </dgm:pt>
    <dgm:pt modelId="{5BED767E-201A-824C-AF26-DFE6785E0B98}" type="pres">
      <dgm:prSet presAssocID="{CCD0B7BC-70F3-9948-8DAB-3C84AD431EF5}" presName="root2" presStyleCnt="0"/>
      <dgm:spPr/>
    </dgm:pt>
    <dgm:pt modelId="{B5C9A198-4FD8-D148-8B08-396173891D21}" type="pres">
      <dgm:prSet presAssocID="{CCD0B7BC-70F3-9948-8DAB-3C84AD431EF5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E2D49E-7E0B-424F-A1EC-CB0DCEC0E707}" type="pres">
      <dgm:prSet presAssocID="{CCD0B7BC-70F3-9948-8DAB-3C84AD431EF5}" presName="level3hierChild" presStyleCnt="0"/>
      <dgm:spPr/>
    </dgm:pt>
    <dgm:pt modelId="{E6C89286-F17E-8249-AA9B-4FB4CF042A7B}" type="pres">
      <dgm:prSet presAssocID="{9BD7C8C3-D28B-9E48-8075-32BA0E2E82BA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0B885976-1CB7-8C49-A740-DC3D9469D5AD}" type="pres">
      <dgm:prSet presAssocID="{9BD7C8C3-D28B-9E48-8075-32BA0E2E82BA}" presName="connTx" presStyleLbl="parChTrans1D3" presStyleIdx="1" presStyleCnt="5"/>
      <dgm:spPr/>
      <dgm:t>
        <a:bodyPr/>
        <a:lstStyle/>
        <a:p>
          <a:endParaRPr lang="en-US"/>
        </a:p>
      </dgm:t>
    </dgm:pt>
    <dgm:pt modelId="{AA400CBD-0814-5247-8912-8626F699A36E}" type="pres">
      <dgm:prSet presAssocID="{C6B39ECF-69B3-0944-BEDE-BAC820C7AF1D}" presName="root2" presStyleCnt="0"/>
      <dgm:spPr/>
    </dgm:pt>
    <dgm:pt modelId="{46B8E155-B686-AE4F-86C0-1298F805D5F3}" type="pres">
      <dgm:prSet presAssocID="{C6B39ECF-69B3-0944-BEDE-BAC820C7AF1D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E61287-5A82-5843-A16C-5EE79B0C20D9}" type="pres">
      <dgm:prSet presAssocID="{C6B39ECF-69B3-0944-BEDE-BAC820C7AF1D}" presName="level3hierChild" presStyleCnt="0"/>
      <dgm:spPr/>
    </dgm:pt>
    <dgm:pt modelId="{3D061CE5-099D-DF44-A079-CF21436D21C8}" type="pres">
      <dgm:prSet presAssocID="{5ED7AEF5-4D2F-0543-A5EE-D174AD842D31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8DE11F7D-9821-434A-A4C7-986CFD46E5C5}" type="pres">
      <dgm:prSet presAssocID="{5ED7AEF5-4D2F-0543-A5EE-D174AD842D31}" presName="connTx" presStyleLbl="parChTrans1D3" presStyleIdx="2" presStyleCnt="5"/>
      <dgm:spPr/>
      <dgm:t>
        <a:bodyPr/>
        <a:lstStyle/>
        <a:p>
          <a:endParaRPr lang="en-US"/>
        </a:p>
      </dgm:t>
    </dgm:pt>
    <dgm:pt modelId="{2EC8435F-4A49-6544-8587-F8BF79814FEE}" type="pres">
      <dgm:prSet presAssocID="{556944A4-CCF5-2E45-AC0C-BF6FF3E5FD15}" presName="root2" presStyleCnt="0"/>
      <dgm:spPr/>
    </dgm:pt>
    <dgm:pt modelId="{FFB3BC52-C274-2645-A759-5A2AEBB8E139}" type="pres">
      <dgm:prSet presAssocID="{556944A4-CCF5-2E45-AC0C-BF6FF3E5FD1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0DDAAF-B0E2-F049-9FBD-0A05CFC81119}" type="pres">
      <dgm:prSet presAssocID="{556944A4-CCF5-2E45-AC0C-BF6FF3E5FD15}" presName="level3hierChild" presStyleCnt="0"/>
      <dgm:spPr/>
    </dgm:pt>
    <dgm:pt modelId="{D50F9BD9-68EF-1547-A260-132A331B74E4}" type="pres">
      <dgm:prSet presAssocID="{7B5D4625-535C-A144-AABB-3FFEB3CF990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143CB89-7E5B-F545-A425-58086F7064B7}" type="pres">
      <dgm:prSet presAssocID="{7B5D4625-535C-A144-AABB-3FFEB3CF990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B4E38CA-58D2-6C46-8D87-2D32BE769BE9}" type="pres">
      <dgm:prSet presAssocID="{46DD47DE-4614-174E-A876-2DCEAC02D8E1}" presName="root2" presStyleCnt="0"/>
      <dgm:spPr/>
    </dgm:pt>
    <dgm:pt modelId="{5367A49F-3C4A-A247-88FE-05A8E5153D79}" type="pres">
      <dgm:prSet presAssocID="{46DD47DE-4614-174E-A876-2DCEAC02D8E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D5555F-A0D4-844D-9B36-46A7CD3EEA65}" type="pres">
      <dgm:prSet presAssocID="{46DD47DE-4614-174E-A876-2DCEAC02D8E1}" presName="level3hierChild" presStyleCnt="0"/>
      <dgm:spPr/>
    </dgm:pt>
    <dgm:pt modelId="{3C2F8646-23BF-1549-8FBE-E6C4AEAA7327}" type="pres">
      <dgm:prSet presAssocID="{B986D5D1-03B4-B340-A212-F06F8C5A4742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F970E089-743D-0143-AB6A-FAE22AB0474B}" type="pres">
      <dgm:prSet presAssocID="{B986D5D1-03B4-B340-A212-F06F8C5A4742}" presName="connTx" presStyleLbl="parChTrans1D3" presStyleIdx="3" presStyleCnt="5"/>
      <dgm:spPr/>
      <dgm:t>
        <a:bodyPr/>
        <a:lstStyle/>
        <a:p>
          <a:endParaRPr lang="en-US"/>
        </a:p>
      </dgm:t>
    </dgm:pt>
    <dgm:pt modelId="{D78BB32D-14EB-0243-B794-7CD0FFB0122B}" type="pres">
      <dgm:prSet presAssocID="{7745B628-0FA1-0746-B596-DE4D1BC13E3B}" presName="root2" presStyleCnt="0"/>
      <dgm:spPr/>
    </dgm:pt>
    <dgm:pt modelId="{55D5EA90-E58B-CC44-B5B0-311C36675BD6}" type="pres">
      <dgm:prSet presAssocID="{7745B628-0FA1-0746-B596-DE4D1BC13E3B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5B3CF-A974-7B43-ADE9-324C57DF9549}" type="pres">
      <dgm:prSet presAssocID="{7745B628-0FA1-0746-B596-DE4D1BC13E3B}" presName="level3hierChild" presStyleCnt="0"/>
      <dgm:spPr/>
    </dgm:pt>
    <dgm:pt modelId="{4C931CC5-4DC7-6744-9F1F-CB270AA52947}" type="pres">
      <dgm:prSet presAssocID="{6C54B42C-0C4B-0747-A5F3-E6807A0A7CE3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0E7D7214-3CF5-6545-9052-6207A901E338}" type="pres">
      <dgm:prSet presAssocID="{6C54B42C-0C4B-0747-A5F3-E6807A0A7CE3}" presName="connTx" presStyleLbl="parChTrans1D3" presStyleIdx="4" presStyleCnt="5"/>
      <dgm:spPr/>
      <dgm:t>
        <a:bodyPr/>
        <a:lstStyle/>
        <a:p>
          <a:endParaRPr lang="en-US"/>
        </a:p>
      </dgm:t>
    </dgm:pt>
    <dgm:pt modelId="{5BBEB60A-0509-AF4E-A070-48B2A2047395}" type="pres">
      <dgm:prSet presAssocID="{F53778D0-C8DC-F248-8977-1A64025EEFA1}" presName="root2" presStyleCnt="0"/>
      <dgm:spPr/>
    </dgm:pt>
    <dgm:pt modelId="{7A43414C-BD75-6B43-BAF0-941B55EF498C}" type="pres">
      <dgm:prSet presAssocID="{F53778D0-C8DC-F248-8977-1A64025EEFA1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2E7B27-9664-0647-AA1C-79BD5851389B}" type="pres">
      <dgm:prSet presAssocID="{F53778D0-C8DC-F248-8977-1A64025EEFA1}" presName="level3hierChild" presStyleCnt="0"/>
      <dgm:spPr/>
    </dgm:pt>
  </dgm:ptLst>
  <dgm:cxnLst>
    <dgm:cxn modelId="{9DD1D6C8-B96B-4D4B-B573-E9E8445F968F}" srcId="{46DD47DE-4614-174E-A876-2DCEAC02D8E1}" destId="{7745B628-0FA1-0746-B596-DE4D1BC13E3B}" srcOrd="0" destOrd="0" parTransId="{B986D5D1-03B4-B340-A212-F06F8C5A4742}" sibTransId="{03AF12D0-42E4-3E4B-8F78-6FA7CDE0A253}"/>
    <dgm:cxn modelId="{6653C7B1-386A-4751-BFC0-8445A205A340}" type="presOf" srcId="{7745B628-0FA1-0746-B596-DE4D1BC13E3B}" destId="{55D5EA90-E58B-CC44-B5B0-311C36675BD6}" srcOrd="0" destOrd="0" presId="urn:microsoft.com/office/officeart/2005/8/layout/hierarchy2"/>
    <dgm:cxn modelId="{AE4285F0-5787-47AB-A99C-808DDFC3C9FD}" type="presOf" srcId="{5ED7AEF5-4D2F-0543-A5EE-D174AD842D31}" destId="{8DE11F7D-9821-434A-A4C7-986CFD46E5C5}" srcOrd="1" destOrd="0" presId="urn:microsoft.com/office/officeart/2005/8/layout/hierarchy2"/>
    <dgm:cxn modelId="{4E764CC4-9012-4E4C-B80F-EA60087B1E5C}" srcId="{46DD47DE-4614-174E-A876-2DCEAC02D8E1}" destId="{F53778D0-C8DC-F248-8977-1A64025EEFA1}" srcOrd="1" destOrd="0" parTransId="{6C54B42C-0C4B-0747-A5F3-E6807A0A7CE3}" sibTransId="{0554A7CE-5B54-2440-A7B2-C67D0E87BB15}"/>
    <dgm:cxn modelId="{23182390-F6C7-46CB-8ECB-8909ADF1ED4C}" type="presOf" srcId="{D6A67666-6C2D-0B4F-A4D6-1A7FE8BC4A90}" destId="{A804861A-E7EB-7D49-A9D3-94ED21D1F628}" srcOrd="1" destOrd="0" presId="urn:microsoft.com/office/officeart/2005/8/layout/hierarchy2"/>
    <dgm:cxn modelId="{346430F8-6573-6D4D-88D8-5F333D835A7A}" srcId="{93CD560A-D448-EE46-9C23-975AB715C20E}" destId="{CCD0B7BC-70F3-9948-8DAB-3C84AD431EF5}" srcOrd="0" destOrd="0" parTransId="{3223B709-067B-4D47-AE15-C88097A4DC45}" sibTransId="{9A5FDCDA-C26F-DF49-A4FA-93CC947C9033}"/>
    <dgm:cxn modelId="{5A19EEA8-8C3C-481F-85C7-D4FA48EADFE0}" type="presOf" srcId="{B986D5D1-03B4-B340-A212-F06F8C5A4742}" destId="{3C2F8646-23BF-1549-8FBE-E6C4AEAA7327}" srcOrd="0" destOrd="0" presId="urn:microsoft.com/office/officeart/2005/8/layout/hierarchy2"/>
    <dgm:cxn modelId="{A4D50302-D9A7-C042-85A7-FA23DB46B83A}" srcId="{93CD560A-D448-EE46-9C23-975AB715C20E}" destId="{556944A4-CCF5-2E45-AC0C-BF6FF3E5FD15}" srcOrd="2" destOrd="0" parTransId="{5ED7AEF5-4D2F-0543-A5EE-D174AD842D31}" sibTransId="{D852A38E-1967-3248-985C-F2923577A126}"/>
    <dgm:cxn modelId="{660187B9-2BA2-45F2-8AB8-B2DF6EE037FF}" type="presOf" srcId="{3223B709-067B-4D47-AE15-C88097A4DC45}" destId="{27AFCB7C-8175-744C-A8F4-36E39F134082}" srcOrd="0" destOrd="0" presId="urn:microsoft.com/office/officeart/2005/8/layout/hierarchy2"/>
    <dgm:cxn modelId="{5AE4527E-7BF0-574E-B661-36CE6404081F}" srcId="{5EA77E2B-BA68-6E49-B6B1-334D0651E2A4}" destId="{46DD47DE-4614-174E-A876-2DCEAC02D8E1}" srcOrd="1" destOrd="0" parTransId="{7B5D4625-535C-A144-AABB-3FFEB3CF9905}" sibTransId="{E44F9591-480F-8E4E-8989-D65F43CB5BD6}"/>
    <dgm:cxn modelId="{85579B96-6311-4A08-887B-4D102CD1150A}" type="presOf" srcId="{6C54B42C-0C4B-0747-A5F3-E6807A0A7CE3}" destId="{4C931CC5-4DC7-6744-9F1F-CB270AA52947}" srcOrd="0" destOrd="0" presId="urn:microsoft.com/office/officeart/2005/8/layout/hierarchy2"/>
    <dgm:cxn modelId="{27B28249-74F1-498B-B6A0-CC369134365C}" type="presOf" srcId="{3223B709-067B-4D47-AE15-C88097A4DC45}" destId="{A4E390DD-8FB2-1F47-9A33-E8589A98458C}" srcOrd="1" destOrd="0" presId="urn:microsoft.com/office/officeart/2005/8/layout/hierarchy2"/>
    <dgm:cxn modelId="{79804446-9199-AC4B-9048-93DB3B8445BD}" srcId="{5EA77E2B-BA68-6E49-B6B1-334D0651E2A4}" destId="{93CD560A-D448-EE46-9C23-975AB715C20E}" srcOrd="0" destOrd="0" parTransId="{D6A67666-6C2D-0B4F-A4D6-1A7FE8BC4A90}" sibTransId="{EADBA61A-60BC-794A-BCCE-1D20E7C53152}"/>
    <dgm:cxn modelId="{8F02DDC3-68FB-4F36-9F34-E9A5EFC592D0}" type="presOf" srcId="{C6B39ECF-69B3-0944-BEDE-BAC820C7AF1D}" destId="{46B8E155-B686-AE4F-86C0-1298F805D5F3}" srcOrd="0" destOrd="0" presId="urn:microsoft.com/office/officeart/2005/8/layout/hierarchy2"/>
    <dgm:cxn modelId="{E594DA4A-0FE8-4A13-BFC7-F43409FB2DF2}" type="presOf" srcId="{556944A4-CCF5-2E45-AC0C-BF6FF3E5FD15}" destId="{FFB3BC52-C274-2645-A759-5A2AEBB8E139}" srcOrd="0" destOrd="0" presId="urn:microsoft.com/office/officeart/2005/8/layout/hierarchy2"/>
    <dgm:cxn modelId="{19D3D3BC-CC00-49CB-9B75-D40FD737F391}" type="presOf" srcId="{7B5D4625-535C-A144-AABB-3FFEB3CF9905}" destId="{D50F9BD9-68EF-1547-A260-132A331B74E4}" srcOrd="0" destOrd="0" presId="urn:microsoft.com/office/officeart/2005/8/layout/hierarchy2"/>
    <dgm:cxn modelId="{E8747476-C4D0-45AD-B937-841B148C6644}" type="presOf" srcId="{6C54B42C-0C4B-0747-A5F3-E6807A0A7CE3}" destId="{0E7D7214-3CF5-6545-9052-6207A901E338}" srcOrd="1" destOrd="0" presId="urn:microsoft.com/office/officeart/2005/8/layout/hierarchy2"/>
    <dgm:cxn modelId="{1D562081-9690-445E-912A-DB06AD52E70B}" type="presOf" srcId="{F53778D0-C8DC-F248-8977-1A64025EEFA1}" destId="{7A43414C-BD75-6B43-BAF0-941B55EF498C}" srcOrd="0" destOrd="0" presId="urn:microsoft.com/office/officeart/2005/8/layout/hierarchy2"/>
    <dgm:cxn modelId="{25053073-DA3F-4DDE-AAAA-F726739D34AF}" type="presOf" srcId="{5ED7AEF5-4D2F-0543-A5EE-D174AD842D31}" destId="{3D061CE5-099D-DF44-A079-CF21436D21C8}" srcOrd="0" destOrd="0" presId="urn:microsoft.com/office/officeart/2005/8/layout/hierarchy2"/>
    <dgm:cxn modelId="{F7C2CB6F-81D6-0343-9DF2-BE7BB30A5C54}" srcId="{F3D2D6AE-FC95-2648-9D63-0F27391E8A88}" destId="{5EA77E2B-BA68-6E49-B6B1-334D0651E2A4}" srcOrd="0" destOrd="0" parTransId="{9429BE0A-6E91-D540-8AE9-C39B9A11ACB3}" sibTransId="{BEA088CB-BD81-FA48-9857-E30680280EE1}"/>
    <dgm:cxn modelId="{BDA00AE9-C438-4931-A818-9EFA4E855559}" type="presOf" srcId="{5EA77E2B-BA68-6E49-B6B1-334D0651E2A4}" destId="{68F6B729-D3E7-D64A-81E0-04C21BBF6807}" srcOrd="0" destOrd="0" presId="urn:microsoft.com/office/officeart/2005/8/layout/hierarchy2"/>
    <dgm:cxn modelId="{B2357262-23C8-4A4D-91FD-2C06EDBCF11B}" type="presOf" srcId="{CCD0B7BC-70F3-9948-8DAB-3C84AD431EF5}" destId="{B5C9A198-4FD8-D148-8B08-396173891D21}" srcOrd="0" destOrd="0" presId="urn:microsoft.com/office/officeart/2005/8/layout/hierarchy2"/>
    <dgm:cxn modelId="{EFD6A1F3-A2FD-469B-8597-111BE7472664}" type="presOf" srcId="{46DD47DE-4614-174E-A876-2DCEAC02D8E1}" destId="{5367A49F-3C4A-A247-88FE-05A8E5153D79}" srcOrd="0" destOrd="0" presId="urn:microsoft.com/office/officeart/2005/8/layout/hierarchy2"/>
    <dgm:cxn modelId="{B6A90341-B159-864F-89DF-6D879F0B93E5}" srcId="{93CD560A-D448-EE46-9C23-975AB715C20E}" destId="{C6B39ECF-69B3-0944-BEDE-BAC820C7AF1D}" srcOrd="1" destOrd="0" parTransId="{9BD7C8C3-D28B-9E48-8075-32BA0E2E82BA}" sibTransId="{6A60EB5F-0593-C841-A116-F3EC1CEB775C}"/>
    <dgm:cxn modelId="{42F62253-46A1-4128-BC4F-BBC19DFFB5D5}" type="presOf" srcId="{7B5D4625-535C-A144-AABB-3FFEB3CF9905}" destId="{0143CB89-7E5B-F545-A425-58086F7064B7}" srcOrd="1" destOrd="0" presId="urn:microsoft.com/office/officeart/2005/8/layout/hierarchy2"/>
    <dgm:cxn modelId="{5D0D7953-DEF0-4834-9A9D-E301EC6A7212}" type="presOf" srcId="{F3D2D6AE-FC95-2648-9D63-0F27391E8A88}" destId="{5F657B78-FB5B-854A-829D-23E23E2C5E9D}" srcOrd="0" destOrd="0" presId="urn:microsoft.com/office/officeart/2005/8/layout/hierarchy2"/>
    <dgm:cxn modelId="{F391E897-7B9D-4ADE-BA5F-C8B0CD0AE1F5}" type="presOf" srcId="{D6A67666-6C2D-0B4F-A4D6-1A7FE8BC4A90}" destId="{4AB8F3A1-714E-CA4C-A94F-6034E163F617}" srcOrd="0" destOrd="0" presId="urn:microsoft.com/office/officeart/2005/8/layout/hierarchy2"/>
    <dgm:cxn modelId="{8107D987-E903-48EC-BBD2-0C82C546E44A}" type="presOf" srcId="{9BD7C8C3-D28B-9E48-8075-32BA0E2E82BA}" destId="{E6C89286-F17E-8249-AA9B-4FB4CF042A7B}" srcOrd="0" destOrd="0" presId="urn:microsoft.com/office/officeart/2005/8/layout/hierarchy2"/>
    <dgm:cxn modelId="{DCD9085F-5072-4C74-81BB-2EA3D3F9611E}" type="presOf" srcId="{93CD560A-D448-EE46-9C23-975AB715C20E}" destId="{0B1E9E6B-8390-6A4C-A27D-0219C690B55D}" srcOrd="0" destOrd="0" presId="urn:microsoft.com/office/officeart/2005/8/layout/hierarchy2"/>
    <dgm:cxn modelId="{E0F54764-757C-457B-A1BA-BF51DBDB2036}" type="presOf" srcId="{9BD7C8C3-D28B-9E48-8075-32BA0E2E82BA}" destId="{0B885976-1CB7-8C49-A740-DC3D9469D5AD}" srcOrd="1" destOrd="0" presId="urn:microsoft.com/office/officeart/2005/8/layout/hierarchy2"/>
    <dgm:cxn modelId="{64BB2E63-05AA-4645-918A-324BD57C6100}" type="presOf" srcId="{B986D5D1-03B4-B340-A212-F06F8C5A4742}" destId="{F970E089-743D-0143-AB6A-FAE22AB0474B}" srcOrd="1" destOrd="0" presId="urn:microsoft.com/office/officeart/2005/8/layout/hierarchy2"/>
    <dgm:cxn modelId="{213DA256-3579-41BB-AD85-F35A77CB090D}" type="presParOf" srcId="{5F657B78-FB5B-854A-829D-23E23E2C5E9D}" destId="{548C19A9-CFE0-ED4D-A5C7-0EF7E79A913C}" srcOrd="0" destOrd="0" presId="urn:microsoft.com/office/officeart/2005/8/layout/hierarchy2"/>
    <dgm:cxn modelId="{1D6A227A-FE9E-46A0-B2C9-0F97A32A5FDD}" type="presParOf" srcId="{548C19A9-CFE0-ED4D-A5C7-0EF7E79A913C}" destId="{68F6B729-D3E7-D64A-81E0-04C21BBF6807}" srcOrd="0" destOrd="0" presId="urn:microsoft.com/office/officeart/2005/8/layout/hierarchy2"/>
    <dgm:cxn modelId="{A8DE17E5-FC80-41E2-B130-4C10C9E342F4}" type="presParOf" srcId="{548C19A9-CFE0-ED4D-A5C7-0EF7E79A913C}" destId="{06E66B84-A514-6646-A3AC-4C17A3306F2D}" srcOrd="1" destOrd="0" presId="urn:microsoft.com/office/officeart/2005/8/layout/hierarchy2"/>
    <dgm:cxn modelId="{FBED2091-8945-45BE-96A8-1AA8AB4C2FF0}" type="presParOf" srcId="{06E66B84-A514-6646-A3AC-4C17A3306F2D}" destId="{4AB8F3A1-714E-CA4C-A94F-6034E163F617}" srcOrd="0" destOrd="0" presId="urn:microsoft.com/office/officeart/2005/8/layout/hierarchy2"/>
    <dgm:cxn modelId="{DE53062D-B1F0-4978-9F81-FD6DD1EAC99A}" type="presParOf" srcId="{4AB8F3A1-714E-CA4C-A94F-6034E163F617}" destId="{A804861A-E7EB-7D49-A9D3-94ED21D1F628}" srcOrd="0" destOrd="0" presId="urn:microsoft.com/office/officeart/2005/8/layout/hierarchy2"/>
    <dgm:cxn modelId="{95FFA1EC-50AB-41F6-87FF-D77BB40B993E}" type="presParOf" srcId="{06E66B84-A514-6646-A3AC-4C17A3306F2D}" destId="{D82531B7-AA80-964D-AF86-21107E7E4422}" srcOrd="1" destOrd="0" presId="urn:microsoft.com/office/officeart/2005/8/layout/hierarchy2"/>
    <dgm:cxn modelId="{9A7796FB-86F5-49BE-B5ED-5ED65FBF6DF6}" type="presParOf" srcId="{D82531B7-AA80-964D-AF86-21107E7E4422}" destId="{0B1E9E6B-8390-6A4C-A27D-0219C690B55D}" srcOrd="0" destOrd="0" presId="urn:microsoft.com/office/officeart/2005/8/layout/hierarchy2"/>
    <dgm:cxn modelId="{31D1911D-1859-4544-A7EE-E8711BDC0288}" type="presParOf" srcId="{D82531B7-AA80-964D-AF86-21107E7E4422}" destId="{94C83848-CFB1-3C40-AEAA-BED351AD450B}" srcOrd="1" destOrd="0" presId="urn:microsoft.com/office/officeart/2005/8/layout/hierarchy2"/>
    <dgm:cxn modelId="{CBC79E52-B31C-49AC-9FD1-D088CA6EA1CC}" type="presParOf" srcId="{94C83848-CFB1-3C40-AEAA-BED351AD450B}" destId="{27AFCB7C-8175-744C-A8F4-36E39F134082}" srcOrd="0" destOrd="0" presId="urn:microsoft.com/office/officeart/2005/8/layout/hierarchy2"/>
    <dgm:cxn modelId="{308B9FF9-CD4C-4F91-9751-EFDA9B76A329}" type="presParOf" srcId="{27AFCB7C-8175-744C-A8F4-36E39F134082}" destId="{A4E390DD-8FB2-1F47-9A33-E8589A98458C}" srcOrd="0" destOrd="0" presId="urn:microsoft.com/office/officeart/2005/8/layout/hierarchy2"/>
    <dgm:cxn modelId="{55B4CB6B-A627-4DA4-BA26-7F6E248B93BB}" type="presParOf" srcId="{94C83848-CFB1-3C40-AEAA-BED351AD450B}" destId="{5BED767E-201A-824C-AF26-DFE6785E0B98}" srcOrd="1" destOrd="0" presId="urn:microsoft.com/office/officeart/2005/8/layout/hierarchy2"/>
    <dgm:cxn modelId="{93070D60-47A0-413B-99DD-6D8D8CDC3501}" type="presParOf" srcId="{5BED767E-201A-824C-AF26-DFE6785E0B98}" destId="{B5C9A198-4FD8-D148-8B08-396173891D21}" srcOrd="0" destOrd="0" presId="urn:microsoft.com/office/officeart/2005/8/layout/hierarchy2"/>
    <dgm:cxn modelId="{2FCBD37B-6A8B-41AB-BB0B-CE0356498DEB}" type="presParOf" srcId="{5BED767E-201A-824C-AF26-DFE6785E0B98}" destId="{77E2D49E-7E0B-424F-A1EC-CB0DCEC0E707}" srcOrd="1" destOrd="0" presId="urn:microsoft.com/office/officeart/2005/8/layout/hierarchy2"/>
    <dgm:cxn modelId="{E9BEC3FC-9C5C-4019-A159-6C256A3EC85F}" type="presParOf" srcId="{94C83848-CFB1-3C40-AEAA-BED351AD450B}" destId="{E6C89286-F17E-8249-AA9B-4FB4CF042A7B}" srcOrd="2" destOrd="0" presId="urn:microsoft.com/office/officeart/2005/8/layout/hierarchy2"/>
    <dgm:cxn modelId="{98DA2D02-824A-4167-BFEC-9D635040DDF7}" type="presParOf" srcId="{E6C89286-F17E-8249-AA9B-4FB4CF042A7B}" destId="{0B885976-1CB7-8C49-A740-DC3D9469D5AD}" srcOrd="0" destOrd="0" presId="urn:microsoft.com/office/officeart/2005/8/layout/hierarchy2"/>
    <dgm:cxn modelId="{25A5814F-BCD9-4991-BECD-DDB362C203D6}" type="presParOf" srcId="{94C83848-CFB1-3C40-AEAA-BED351AD450B}" destId="{AA400CBD-0814-5247-8912-8626F699A36E}" srcOrd="3" destOrd="0" presId="urn:microsoft.com/office/officeart/2005/8/layout/hierarchy2"/>
    <dgm:cxn modelId="{51597280-4E95-452C-A67D-AFC63EE416F4}" type="presParOf" srcId="{AA400CBD-0814-5247-8912-8626F699A36E}" destId="{46B8E155-B686-AE4F-86C0-1298F805D5F3}" srcOrd="0" destOrd="0" presId="urn:microsoft.com/office/officeart/2005/8/layout/hierarchy2"/>
    <dgm:cxn modelId="{7F9A9386-E418-4B75-81EC-F57FF39F89D5}" type="presParOf" srcId="{AA400CBD-0814-5247-8912-8626F699A36E}" destId="{86E61287-5A82-5843-A16C-5EE79B0C20D9}" srcOrd="1" destOrd="0" presId="urn:microsoft.com/office/officeart/2005/8/layout/hierarchy2"/>
    <dgm:cxn modelId="{806C8AB8-0941-4F3D-8576-37E29513AD96}" type="presParOf" srcId="{94C83848-CFB1-3C40-AEAA-BED351AD450B}" destId="{3D061CE5-099D-DF44-A079-CF21436D21C8}" srcOrd="4" destOrd="0" presId="urn:microsoft.com/office/officeart/2005/8/layout/hierarchy2"/>
    <dgm:cxn modelId="{8E907AB7-307B-4BEB-89A2-75341A11CB59}" type="presParOf" srcId="{3D061CE5-099D-DF44-A079-CF21436D21C8}" destId="{8DE11F7D-9821-434A-A4C7-986CFD46E5C5}" srcOrd="0" destOrd="0" presId="urn:microsoft.com/office/officeart/2005/8/layout/hierarchy2"/>
    <dgm:cxn modelId="{0E9F4F71-2F01-4A6C-BFE3-5D3CC8E448F3}" type="presParOf" srcId="{94C83848-CFB1-3C40-AEAA-BED351AD450B}" destId="{2EC8435F-4A49-6544-8587-F8BF79814FEE}" srcOrd="5" destOrd="0" presId="urn:microsoft.com/office/officeart/2005/8/layout/hierarchy2"/>
    <dgm:cxn modelId="{6FC3B69F-D336-486F-B79F-D878853B2741}" type="presParOf" srcId="{2EC8435F-4A49-6544-8587-F8BF79814FEE}" destId="{FFB3BC52-C274-2645-A759-5A2AEBB8E139}" srcOrd="0" destOrd="0" presId="urn:microsoft.com/office/officeart/2005/8/layout/hierarchy2"/>
    <dgm:cxn modelId="{72FDEFA2-C3FE-40D1-837C-2E74D6B0877C}" type="presParOf" srcId="{2EC8435F-4A49-6544-8587-F8BF79814FEE}" destId="{280DDAAF-B0E2-F049-9FBD-0A05CFC81119}" srcOrd="1" destOrd="0" presId="urn:microsoft.com/office/officeart/2005/8/layout/hierarchy2"/>
    <dgm:cxn modelId="{09A03E96-DB5A-4C26-8FA2-FAAF71F6FA7A}" type="presParOf" srcId="{06E66B84-A514-6646-A3AC-4C17A3306F2D}" destId="{D50F9BD9-68EF-1547-A260-132A331B74E4}" srcOrd="2" destOrd="0" presId="urn:microsoft.com/office/officeart/2005/8/layout/hierarchy2"/>
    <dgm:cxn modelId="{0AB3A0B2-42E7-4C67-A14A-E1CE549D204F}" type="presParOf" srcId="{D50F9BD9-68EF-1547-A260-132A331B74E4}" destId="{0143CB89-7E5B-F545-A425-58086F7064B7}" srcOrd="0" destOrd="0" presId="urn:microsoft.com/office/officeart/2005/8/layout/hierarchy2"/>
    <dgm:cxn modelId="{73C9864F-6464-4317-B4BA-D58C19F404CC}" type="presParOf" srcId="{06E66B84-A514-6646-A3AC-4C17A3306F2D}" destId="{8B4E38CA-58D2-6C46-8D87-2D32BE769BE9}" srcOrd="3" destOrd="0" presId="urn:microsoft.com/office/officeart/2005/8/layout/hierarchy2"/>
    <dgm:cxn modelId="{B6C743FB-9F8A-4613-A2A3-E6391D71A743}" type="presParOf" srcId="{8B4E38CA-58D2-6C46-8D87-2D32BE769BE9}" destId="{5367A49F-3C4A-A247-88FE-05A8E5153D79}" srcOrd="0" destOrd="0" presId="urn:microsoft.com/office/officeart/2005/8/layout/hierarchy2"/>
    <dgm:cxn modelId="{22D426B9-919A-4DDB-AA24-CBB48D0D6F03}" type="presParOf" srcId="{8B4E38CA-58D2-6C46-8D87-2D32BE769BE9}" destId="{64D5555F-A0D4-844D-9B36-46A7CD3EEA65}" srcOrd="1" destOrd="0" presId="urn:microsoft.com/office/officeart/2005/8/layout/hierarchy2"/>
    <dgm:cxn modelId="{250EADAA-1618-4564-AA66-EA82EC16428D}" type="presParOf" srcId="{64D5555F-A0D4-844D-9B36-46A7CD3EEA65}" destId="{3C2F8646-23BF-1549-8FBE-E6C4AEAA7327}" srcOrd="0" destOrd="0" presId="urn:microsoft.com/office/officeart/2005/8/layout/hierarchy2"/>
    <dgm:cxn modelId="{82AACA05-F7D7-4C7B-8659-309EB47FDE1F}" type="presParOf" srcId="{3C2F8646-23BF-1549-8FBE-E6C4AEAA7327}" destId="{F970E089-743D-0143-AB6A-FAE22AB0474B}" srcOrd="0" destOrd="0" presId="urn:microsoft.com/office/officeart/2005/8/layout/hierarchy2"/>
    <dgm:cxn modelId="{B15E77E8-25DC-4DA9-913B-5231CB3B77FC}" type="presParOf" srcId="{64D5555F-A0D4-844D-9B36-46A7CD3EEA65}" destId="{D78BB32D-14EB-0243-B794-7CD0FFB0122B}" srcOrd="1" destOrd="0" presId="urn:microsoft.com/office/officeart/2005/8/layout/hierarchy2"/>
    <dgm:cxn modelId="{7D33EFE5-B218-42E5-AF8A-4ABE60DCED9C}" type="presParOf" srcId="{D78BB32D-14EB-0243-B794-7CD0FFB0122B}" destId="{55D5EA90-E58B-CC44-B5B0-311C36675BD6}" srcOrd="0" destOrd="0" presId="urn:microsoft.com/office/officeart/2005/8/layout/hierarchy2"/>
    <dgm:cxn modelId="{F338D8B4-DA7D-4EC3-800E-EFE056EF0A85}" type="presParOf" srcId="{D78BB32D-14EB-0243-B794-7CD0FFB0122B}" destId="{A1D5B3CF-A974-7B43-ADE9-324C57DF9549}" srcOrd="1" destOrd="0" presId="urn:microsoft.com/office/officeart/2005/8/layout/hierarchy2"/>
    <dgm:cxn modelId="{7FA1088E-1DEF-4962-A2A8-665AE7E90BDD}" type="presParOf" srcId="{64D5555F-A0D4-844D-9B36-46A7CD3EEA65}" destId="{4C931CC5-4DC7-6744-9F1F-CB270AA52947}" srcOrd="2" destOrd="0" presId="urn:microsoft.com/office/officeart/2005/8/layout/hierarchy2"/>
    <dgm:cxn modelId="{21688495-9786-478C-9B8D-00F3C53F3537}" type="presParOf" srcId="{4C931CC5-4DC7-6744-9F1F-CB270AA52947}" destId="{0E7D7214-3CF5-6545-9052-6207A901E338}" srcOrd="0" destOrd="0" presId="urn:microsoft.com/office/officeart/2005/8/layout/hierarchy2"/>
    <dgm:cxn modelId="{12D166AF-5D78-4B41-8FEA-19F9D88E81B3}" type="presParOf" srcId="{64D5555F-A0D4-844D-9B36-46A7CD3EEA65}" destId="{5BBEB60A-0509-AF4E-A070-48B2A2047395}" srcOrd="3" destOrd="0" presId="urn:microsoft.com/office/officeart/2005/8/layout/hierarchy2"/>
    <dgm:cxn modelId="{0C48CD71-F160-4B05-BBF3-946CE85E2703}" type="presParOf" srcId="{5BBEB60A-0509-AF4E-A070-48B2A2047395}" destId="{7A43414C-BD75-6B43-BAF0-941B55EF498C}" srcOrd="0" destOrd="0" presId="urn:microsoft.com/office/officeart/2005/8/layout/hierarchy2"/>
    <dgm:cxn modelId="{84B1A172-5CF3-4E3D-B3BF-DD08FD8D3098}" type="presParOf" srcId="{5BBEB60A-0509-AF4E-A070-48B2A2047395}" destId="{3B2E7B27-9664-0647-AA1C-79BD5851389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6B729-D3E7-D64A-81E0-04C21BBF6807}">
      <dsp:nvSpPr>
        <dsp:cNvPr id="0" name=""/>
        <dsp:cNvSpPr/>
      </dsp:nvSpPr>
      <dsp:spPr>
        <a:xfrm>
          <a:off x="217" y="2020049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Model</a:t>
          </a:r>
          <a:endParaRPr lang="en-US" sz="16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1119" y="2040951"/>
        <a:ext cx="1385494" cy="671845"/>
      </dsp:txXfrm>
    </dsp:sp>
    <dsp:sp modelId="{4AB8F3A1-714E-CA4C-A94F-6034E163F617}">
      <dsp:nvSpPr>
        <dsp:cNvPr id="0" name=""/>
        <dsp:cNvSpPr/>
      </dsp:nvSpPr>
      <dsp:spPr>
        <a:xfrm rot="17945813">
          <a:off x="1125957" y="1849151"/>
          <a:ext cx="1174036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1174036" y="14787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673055" y="1875311"/>
        <a:ext cx="0" cy="0"/>
      </dsp:txXfrm>
    </dsp:sp>
    <dsp:sp modelId="{0B1E9E6B-8390-6A4C-A27D-0219C690B55D}">
      <dsp:nvSpPr>
        <dsp:cNvPr id="0" name=""/>
        <dsp:cNvSpPr/>
      </dsp:nvSpPr>
      <dsp:spPr>
        <a:xfrm>
          <a:off x="1998435" y="994178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Library</a:t>
          </a:r>
        </a:p>
      </dsp:txBody>
      <dsp:txXfrm>
        <a:off x="2019337" y="1015080"/>
        <a:ext cx="1385494" cy="671845"/>
      </dsp:txXfrm>
    </dsp:sp>
    <dsp:sp modelId="{27AFCB7C-8175-744C-A8F4-36E39F134082}">
      <dsp:nvSpPr>
        <dsp:cNvPr id="0" name=""/>
        <dsp:cNvSpPr/>
      </dsp:nvSpPr>
      <dsp:spPr>
        <a:xfrm rot="18289469">
          <a:off x="3211321" y="925867"/>
          <a:ext cx="999746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999746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676403" y="946899"/>
        <a:ext cx="0" cy="0"/>
      </dsp:txXfrm>
    </dsp:sp>
    <dsp:sp modelId="{B5C9A198-4FD8-D148-8B08-396173891D21}">
      <dsp:nvSpPr>
        <dsp:cNvPr id="0" name=""/>
        <dsp:cNvSpPr/>
      </dsp:nvSpPr>
      <dsp:spPr>
        <a:xfrm>
          <a:off x="3996654" y="173481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Primitives</a:t>
          </a:r>
        </a:p>
      </dsp:txBody>
      <dsp:txXfrm>
        <a:off x="4017556" y="194383"/>
        <a:ext cx="1385494" cy="671845"/>
      </dsp:txXfrm>
    </dsp:sp>
    <dsp:sp modelId="{E6C89286-F17E-8249-AA9B-4FB4CF042A7B}">
      <dsp:nvSpPr>
        <dsp:cNvPr id="0" name=""/>
        <dsp:cNvSpPr/>
      </dsp:nvSpPr>
      <dsp:spPr>
        <a:xfrm>
          <a:off x="3425734" y="1336215"/>
          <a:ext cx="570919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570919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696921" y="1336730"/>
        <a:ext cx="0" cy="0"/>
      </dsp:txXfrm>
    </dsp:sp>
    <dsp:sp modelId="{46B8E155-B686-AE4F-86C0-1298F805D5F3}">
      <dsp:nvSpPr>
        <dsp:cNvPr id="0" name=""/>
        <dsp:cNvSpPr/>
      </dsp:nvSpPr>
      <dsp:spPr>
        <a:xfrm>
          <a:off x="3996654" y="994178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Extended Primitives</a:t>
          </a:r>
        </a:p>
      </dsp:txBody>
      <dsp:txXfrm>
        <a:off x="4017556" y="1015080"/>
        <a:ext cx="1385494" cy="671845"/>
      </dsp:txXfrm>
    </dsp:sp>
    <dsp:sp modelId="{3D061CE5-099D-DF44-A079-CF21436D21C8}">
      <dsp:nvSpPr>
        <dsp:cNvPr id="0" name=""/>
        <dsp:cNvSpPr/>
      </dsp:nvSpPr>
      <dsp:spPr>
        <a:xfrm rot="3310531">
          <a:off x="3211321" y="1746563"/>
          <a:ext cx="999746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999746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717438" y="1726560"/>
        <a:ext cx="0" cy="0"/>
      </dsp:txXfrm>
    </dsp:sp>
    <dsp:sp modelId="{FFB3BC52-C274-2645-A759-5A2AEBB8E139}">
      <dsp:nvSpPr>
        <dsp:cNvPr id="0" name=""/>
        <dsp:cNvSpPr/>
      </dsp:nvSpPr>
      <dsp:spPr>
        <a:xfrm>
          <a:off x="3996654" y="1814875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Objects</a:t>
          </a:r>
        </a:p>
      </dsp:txBody>
      <dsp:txXfrm>
        <a:off x="4017556" y="1835777"/>
        <a:ext cx="1385494" cy="671845"/>
      </dsp:txXfrm>
    </dsp:sp>
    <dsp:sp modelId="{D50F9BD9-68EF-1547-A260-132A331B74E4}">
      <dsp:nvSpPr>
        <dsp:cNvPr id="0" name=""/>
        <dsp:cNvSpPr/>
      </dsp:nvSpPr>
      <dsp:spPr>
        <a:xfrm rot="3654187">
          <a:off x="1125957" y="2875022"/>
          <a:ext cx="1174036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1174036" y="14787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24348" y="2849889"/>
        <a:ext cx="0" cy="0"/>
      </dsp:txXfrm>
    </dsp:sp>
    <dsp:sp modelId="{5367A49F-3C4A-A247-88FE-05A8E5153D79}">
      <dsp:nvSpPr>
        <dsp:cNvPr id="0" name=""/>
        <dsp:cNvSpPr/>
      </dsp:nvSpPr>
      <dsp:spPr>
        <a:xfrm>
          <a:off x="1998435" y="3045920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Functional Views</a:t>
          </a:r>
          <a:endParaRPr lang="en-US" sz="16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019337" y="3066822"/>
        <a:ext cx="1385494" cy="671845"/>
      </dsp:txXfrm>
    </dsp:sp>
    <dsp:sp modelId="{3C2F8646-23BF-1549-8FBE-E6C4AEAA7327}">
      <dsp:nvSpPr>
        <dsp:cNvPr id="0" name=""/>
        <dsp:cNvSpPr/>
      </dsp:nvSpPr>
      <dsp:spPr>
        <a:xfrm rot="19457599">
          <a:off x="3359649" y="3182783"/>
          <a:ext cx="703089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703089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686663" y="3193556"/>
        <a:ext cx="0" cy="0"/>
      </dsp:txXfrm>
    </dsp:sp>
    <dsp:sp modelId="{55D5EA90-E58B-CC44-B5B0-311C36675BD6}">
      <dsp:nvSpPr>
        <dsp:cNvPr id="0" name=""/>
        <dsp:cNvSpPr/>
      </dsp:nvSpPr>
      <dsp:spPr>
        <a:xfrm>
          <a:off x="3996654" y="2635572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Views</a:t>
          </a:r>
          <a:endParaRPr lang="en-US" sz="16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017556" y="2656474"/>
        <a:ext cx="1385494" cy="671845"/>
      </dsp:txXfrm>
    </dsp:sp>
    <dsp:sp modelId="{4C931CC5-4DC7-6744-9F1F-CB270AA52947}">
      <dsp:nvSpPr>
        <dsp:cNvPr id="0" name=""/>
        <dsp:cNvSpPr/>
      </dsp:nvSpPr>
      <dsp:spPr>
        <a:xfrm rot="2142401">
          <a:off x="3359649" y="3593131"/>
          <a:ext cx="703089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703089" y="14787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707180" y="3583388"/>
        <a:ext cx="0" cy="0"/>
      </dsp:txXfrm>
    </dsp:sp>
    <dsp:sp modelId="{7A43414C-BD75-6B43-BAF0-941B55EF498C}">
      <dsp:nvSpPr>
        <dsp:cNvPr id="0" name=""/>
        <dsp:cNvSpPr/>
      </dsp:nvSpPr>
      <dsp:spPr>
        <a:xfrm>
          <a:off x="3996654" y="3456269"/>
          <a:ext cx="1427298" cy="7136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Compositions of Views</a:t>
          </a:r>
          <a:endParaRPr lang="en-US" sz="16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017556" y="3477171"/>
        <a:ext cx="1385494" cy="671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740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911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82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38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10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577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434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59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42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45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53E1-C448-4D82-8A69-CA65B5DACDBB}" type="datetimeFigureOut">
              <a:rPr lang="en-AU" smtClean="0"/>
              <a:t>23/04/2014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C3C4-5DF0-4AC8-8B3C-D53E88A0DF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43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383915" y="1257300"/>
          <a:ext cx="542417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15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Therese Lalor</dc:creator>
  <cp:lastModifiedBy>Therese Lalor</cp:lastModifiedBy>
  <cp:revision>1</cp:revision>
  <dcterms:created xsi:type="dcterms:W3CDTF">2014-04-22T20:23:14Z</dcterms:created>
  <dcterms:modified xsi:type="dcterms:W3CDTF">2014-04-22T20:23:44Z</dcterms:modified>
</cp:coreProperties>
</file>