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1296" y="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7F17C2-8042-A148-9E22-08051C5533B9}" type="doc">
      <dgm:prSet loTypeId="urn:microsoft.com/office/officeart/2005/8/layout/hierarchy3" loCatId="" qsTypeId="urn:microsoft.com/office/officeart/2005/8/quickstyle/simple3" qsCatId="simple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A3BC3CEF-2CE9-2741-BA7F-9035FFE143BE}">
      <dgm:prSet phldrT="[Text]"/>
      <dgm:spPr/>
      <dgm:t>
        <a:bodyPr/>
        <a:lstStyle/>
        <a:p>
          <a:r>
            <a:rPr lang="en-US" dirty="0" smtClean="0"/>
            <a:t>constructs</a:t>
          </a:r>
          <a:endParaRPr lang="en-US" dirty="0"/>
        </a:p>
      </dgm:t>
    </dgm:pt>
    <dgm:pt modelId="{199E8238-EF45-464E-86DC-4E7CA927A94B}" type="parTrans" cxnId="{69C36E69-C459-7348-A0EC-5B82F4083B5B}">
      <dgm:prSet/>
      <dgm:spPr/>
      <dgm:t>
        <a:bodyPr/>
        <a:lstStyle/>
        <a:p>
          <a:endParaRPr lang="en-US"/>
        </a:p>
      </dgm:t>
    </dgm:pt>
    <dgm:pt modelId="{AF0041DC-DA2F-3F43-8E4E-62CB6582B063}" type="sibTrans" cxnId="{69C36E69-C459-7348-A0EC-5B82F4083B5B}">
      <dgm:prSet/>
      <dgm:spPr/>
      <dgm:t>
        <a:bodyPr/>
        <a:lstStyle/>
        <a:p>
          <a:endParaRPr lang="en-US"/>
        </a:p>
      </dgm:t>
    </dgm:pt>
    <dgm:pt modelId="{79015C73-57A0-3F4E-B331-DAE2FCBA3703}">
      <dgm:prSet phldrT="[Text]" custT="1"/>
      <dgm:spPr/>
      <dgm:t>
        <a:bodyPr/>
        <a:lstStyle/>
        <a:p>
          <a:r>
            <a:rPr lang="en-US" sz="1100" dirty="0" smtClean="0"/>
            <a:t>universe, concept, category, unit</a:t>
          </a:r>
          <a:endParaRPr lang="en-US" sz="1100" dirty="0"/>
        </a:p>
      </dgm:t>
    </dgm:pt>
    <dgm:pt modelId="{CE1FC0C7-5DF7-744B-81B7-C30DF2FB7B87}" type="parTrans" cxnId="{3533BF2E-0017-1145-AA62-0F5E68819822}">
      <dgm:prSet/>
      <dgm:spPr/>
      <dgm:t>
        <a:bodyPr/>
        <a:lstStyle/>
        <a:p>
          <a:endParaRPr lang="en-US"/>
        </a:p>
      </dgm:t>
    </dgm:pt>
    <dgm:pt modelId="{980FC1BA-579E-064E-9358-A01D87AF618B}" type="sibTrans" cxnId="{3533BF2E-0017-1145-AA62-0F5E68819822}">
      <dgm:prSet/>
      <dgm:spPr/>
      <dgm:t>
        <a:bodyPr/>
        <a:lstStyle/>
        <a:p>
          <a:endParaRPr lang="en-US"/>
        </a:p>
      </dgm:t>
    </dgm:pt>
    <dgm:pt modelId="{8F835D10-C159-3A4B-8B38-9B3C98A459B9}">
      <dgm:prSet phldrT="[Text]"/>
      <dgm:spPr/>
      <dgm:t>
        <a:bodyPr/>
        <a:lstStyle/>
        <a:p>
          <a:r>
            <a:rPr lang="en-US" dirty="0" smtClean="0"/>
            <a:t>measurement</a:t>
          </a:r>
          <a:endParaRPr lang="en-US" dirty="0"/>
        </a:p>
      </dgm:t>
    </dgm:pt>
    <dgm:pt modelId="{FB97CBA0-381F-1046-A9A7-0A2DAC8C7595}" type="parTrans" cxnId="{6CDDF300-3C2F-7943-9A65-BB1583F02CEC}">
      <dgm:prSet/>
      <dgm:spPr/>
      <dgm:t>
        <a:bodyPr/>
        <a:lstStyle/>
        <a:p>
          <a:endParaRPr lang="en-US"/>
        </a:p>
      </dgm:t>
    </dgm:pt>
    <dgm:pt modelId="{62661E48-DD09-D54A-B863-EEB6F6B254BE}" type="sibTrans" cxnId="{6CDDF300-3C2F-7943-9A65-BB1583F02CEC}">
      <dgm:prSet/>
      <dgm:spPr/>
      <dgm:t>
        <a:bodyPr/>
        <a:lstStyle/>
        <a:p>
          <a:endParaRPr lang="en-US"/>
        </a:p>
      </dgm:t>
    </dgm:pt>
    <dgm:pt modelId="{7F84A53C-B4F9-B14D-92A3-5AC2DD4F0B48}">
      <dgm:prSet phldrT="[Text]" custT="1"/>
      <dgm:spPr/>
      <dgm:t>
        <a:bodyPr/>
        <a:lstStyle/>
        <a:p>
          <a:r>
            <a:rPr lang="en-US" sz="1100" dirty="0" smtClean="0"/>
            <a:t>variables, data elements, measures</a:t>
          </a:r>
          <a:endParaRPr lang="en-US" sz="1100" dirty="0"/>
        </a:p>
      </dgm:t>
    </dgm:pt>
    <dgm:pt modelId="{217B196E-2D38-3F40-82BA-E7D127DC0153}" type="parTrans" cxnId="{85FDBAB2-EC81-2549-9585-B313D7515DAC}">
      <dgm:prSet/>
      <dgm:spPr/>
      <dgm:t>
        <a:bodyPr/>
        <a:lstStyle/>
        <a:p>
          <a:endParaRPr lang="en-US"/>
        </a:p>
      </dgm:t>
    </dgm:pt>
    <dgm:pt modelId="{B795FDA7-4A28-C04E-815E-F3FCF6F2439B}" type="sibTrans" cxnId="{85FDBAB2-EC81-2549-9585-B313D7515DAC}">
      <dgm:prSet/>
      <dgm:spPr/>
      <dgm:t>
        <a:bodyPr/>
        <a:lstStyle/>
        <a:p>
          <a:endParaRPr lang="en-US"/>
        </a:p>
      </dgm:t>
    </dgm:pt>
    <dgm:pt modelId="{087161BE-4FFF-A841-AF0E-57DE01B4CBF8}">
      <dgm:prSet phldrT="[Text]" custT="1"/>
      <dgm:spPr/>
      <dgm:t>
        <a:bodyPr/>
        <a:lstStyle/>
        <a:p>
          <a:r>
            <a:rPr lang="en-US" sz="1100" dirty="0" smtClean="0"/>
            <a:t>representations, codelists, classifications</a:t>
          </a:r>
          <a:endParaRPr lang="en-US" sz="1100" dirty="0"/>
        </a:p>
      </dgm:t>
    </dgm:pt>
    <dgm:pt modelId="{14EC7B76-6A9A-A949-8F31-5B6243F46FC8}" type="parTrans" cxnId="{DC9A3259-FC13-8A4B-863C-D686A4D68BAD}">
      <dgm:prSet/>
      <dgm:spPr/>
      <dgm:t>
        <a:bodyPr/>
        <a:lstStyle/>
        <a:p>
          <a:endParaRPr lang="en-US"/>
        </a:p>
      </dgm:t>
    </dgm:pt>
    <dgm:pt modelId="{3CDDFABE-D99D-BC41-87C3-37A56AA5AB70}" type="sibTrans" cxnId="{DC9A3259-FC13-8A4B-863C-D686A4D68BAD}">
      <dgm:prSet/>
      <dgm:spPr/>
      <dgm:t>
        <a:bodyPr/>
        <a:lstStyle/>
        <a:p>
          <a:endParaRPr lang="en-US"/>
        </a:p>
      </dgm:t>
    </dgm:pt>
    <dgm:pt modelId="{79146A8E-12EE-CB40-B6D1-54E950EEA690}">
      <dgm:prSet phldrT="[Text]"/>
      <dgm:spPr/>
      <dgm:t>
        <a:bodyPr/>
        <a:lstStyle/>
        <a:p>
          <a:r>
            <a:rPr lang="en-US" dirty="0" smtClean="0"/>
            <a:t>study</a:t>
          </a:r>
          <a:endParaRPr lang="en-US" dirty="0"/>
        </a:p>
      </dgm:t>
    </dgm:pt>
    <dgm:pt modelId="{F53B8743-D156-954D-B2A5-264E4FD4A8DC}" type="parTrans" cxnId="{329C48C6-0731-6C4F-8A50-0A8ED151E46B}">
      <dgm:prSet/>
      <dgm:spPr/>
      <dgm:t>
        <a:bodyPr/>
        <a:lstStyle/>
        <a:p>
          <a:endParaRPr lang="en-US"/>
        </a:p>
      </dgm:t>
    </dgm:pt>
    <dgm:pt modelId="{C82AF12F-0D72-7948-8A3B-3D6115E17237}" type="sibTrans" cxnId="{329C48C6-0731-6C4F-8A50-0A8ED151E46B}">
      <dgm:prSet/>
      <dgm:spPr/>
      <dgm:t>
        <a:bodyPr/>
        <a:lstStyle/>
        <a:p>
          <a:endParaRPr lang="en-US"/>
        </a:p>
      </dgm:t>
    </dgm:pt>
    <dgm:pt modelId="{EB204088-F420-2349-80BB-E501A0183847}">
      <dgm:prSet phldrT="[Text]" custT="1"/>
      <dgm:spPr/>
      <dgm:t>
        <a:bodyPr/>
        <a:lstStyle/>
        <a:p>
          <a:r>
            <a:rPr lang="en-US" sz="1100" dirty="0" smtClean="0"/>
            <a:t>study info</a:t>
          </a:r>
          <a:endParaRPr lang="en-US" sz="1100" dirty="0"/>
        </a:p>
      </dgm:t>
    </dgm:pt>
    <dgm:pt modelId="{08789D05-8A9B-7C42-9673-C0BF4829983B}" type="parTrans" cxnId="{2D082C44-0C56-6D47-A7FD-273538CB2657}">
      <dgm:prSet/>
      <dgm:spPr/>
      <dgm:t>
        <a:bodyPr/>
        <a:lstStyle/>
        <a:p>
          <a:endParaRPr lang="en-US"/>
        </a:p>
      </dgm:t>
    </dgm:pt>
    <dgm:pt modelId="{DA279E00-360A-1E49-A3C5-CAE65AB35620}" type="sibTrans" cxnId="{2D082C44-0C56-6D47-A7FD-273538CB2657}">
      <dgm:prSet/>
      <dgm:spPr/>
      <dgm:t>
        <a:bodyPr/>
        <a:lstStyle/>
        <a:p>
          <a:endParaRPr lang="en-US"/>
        </a:p>
      </dgm:t>
    </dgm:pt>
    <dgm:pt modelId="{51F9BAB3-9FE1-2B4A-BDE5-94DDFB5CF204}">
      <dgm:prSet phldrT="[Text]" custT="1"/>
      <dgm:spPr/>
      <dgm:t>
        <a:bodyPr/>
        <a:lstStyle/>
        <a:p>
          <a:r>
            <a:rPr lang="en-US" sz="1100" dirty="0" smtClean="0"/>
            <a:t>study inception</a:t>
          </a:r>
          <a:endParaRPr lang="en-US" sz="1100" dirty="0"/>
        </a:p>
      </dgm:t>
    </dgm:pt>
    <dgm:pt modelId="{B14C0034-E047-2149-8DA4-6514995E2627}" type="parTrans" cxnId="{95B3407C-3D7E-4C44-8620-900CDC08F361}">
      <dgm:prSet/>
      <dgm:spPr/>
      <dgm:t>
        <a:bodyPr/>
        <a:lstStyle/>
        <a:p>
          <a:endParaRPr lang="en-US"/>
        </a:p>
      </dgm:t>
    </dgm:pt>
    <dgm:pt modelId="{6C58CB14-3678-094E-9CB4-81B3980D3AAE}" type="sibTrans" cxnId="{95B3407C-3D7E-4C44-8620-900CDC08F361}">
      <dgm:prSet/>
      <dgm:spPr/>
      <dgm:t>
        <a:bodyPr/>
        <a:lstStyle/>
        <a:p>
          <a:endParaRPr lang="en-US"/>
        </a:p>
      </dgm:t>
    </dgm:pt>
    <dgm:pt modelId="{54C8EEDA-AD36-6448-B242-00DF363BCA41}">
      <dgm:prSet phldrT="[Text]" custT="1"/>
      <dgm:spPr/>
      <dgm:t>
        <a:bodyPr/>
        <a:lstStyle/>
        <a:p>
          <a:r>
            <a:rPr lang="en-US" sz="1100" dirty="0" smtClean="0"/>
            <a:t>collection</a:t>
          </a:r>
          <a:endParaRPr lang="en-US" sz="1100" dirty="0"/>
        </a:p>
      </dgm:t>
    </dgm:pt>
    <dgm:pt modelId="{FF06482F-8029-2A4C-BD0E-8F31AA4797EE}" type="parTrans" cxnId="{FDEEDFBE-B06D-9F49-9618-892499A488FA}">
      <dgm:prSet/>
      <dgm:spPr/>
      <dgm:t>
        <a:bodyPr/>
        <a:lstStyle/>
        <a:p>
          <a:endParaRPr lang="en-US"/>
        </a:p>
      </dgm:t>
    </dgm:pt>
    <dgm:pt modelId="{105CC7CD-3E52-B245-996E-E41F54B1718D}" type="sibTrans" cxnId="{FDEEDFBE-B06D-9F49-9618-892499A488FA}">
      <dgm:prSet/>
      <dgm:spPr/>
      <dgm:t>
        <a:bodyPr/>
        <a:lstStyle/>
        <a:p>
          <a:endParaRPr lang="en-US"/>
        </a:p>
      </dgm:t>
    </dgm:pt>
    <dgm:pt modelId="{77592168-43BF-394D-BCC5-17EA39B85047}">
      <dgm:prSet phldrT="[Text]" custT="1"/>
      <dgm:spPr/>
      <dgm:t>
        <a:bodyPr/>
        <a:lstStyle/>
        <a:p>
          <a:r>
            <a:rPr lang="en-US" sz="1100" dirty="0" smtClean="0"/>
            <a:t>archiving, preservation</a:t>
          </a:r>
          <a:endParaRPr lang="en-US" sz="1100" dirty="0"/>
        </a:p>
      </dgm:t>
    </dgm:pt>
    <dgm:pt modelId="{556A013C-D5BC-CF4B-A08E-9BDB00DA30A2}" type="parTrans" cxnId="{F6D976BA-6900-8C48-8313-65DCF2E52CFA}">
      <dgm:prSet/>
      <dgm:spPr/>
      <dgm:t>
        <a:bodyPr/>
        <a:lstStyle/>
        <a:p>
          <a:endParaRPr lang="en-US"/>
        </a:p>
      </dgm:t>
    </dgm:pt>
    <dgm:pt modelId="{94B18B7E-07BE-4648-88D1-AB6A353FD19B}" type="sibTrans" cxnId="{F6D976BA-6900-8C48-8313-65DCF2E52CFA}">
      <dgm:prSet/>
      <dgm:spPr/>
      <dgm:t>
        <a:bodyPr/>
        <a:lstStyle/>
        <a:p>
          <a:endParaRPr lang="en-US"/>
        </a:p>
      </dgm:t>
    </dgm:pt>
    <dgm:pt modelId="{946C3F87-5F0E-9C40-AB97-53E9A5C18691}">
      <dgm:prSet phldrT="[Text]" custT="1"/>
      <dgm:spPr/>
      <dgm:t>
        <a:bodyPr/>
        <a:lstStyle/>
        <a:p>
          <a:r>
            <a:rPr lang="en-US" sz="1100" dirty="0" smtClean="0"/>
            <a:t>access, discovery, </a:t>
          </a:r>
          <a:r>
            <a:rPr lang="en-US" sz="1100" dirty="0" smtClean="0"/>
            <a:t>dissemination</a:t>
          </a:r>
          <a:endParaRPr lang="en-US" sz="1100" dirty="0"/>
        </a:p>
      </dgm:t>
    </dgm:pt>
    <dgm:pt modelId="{B26211A8-1D51-2E42-8BF8-CE27CDD6932E}" type="parTrans" cxnId="{AEDBA579-665C-3B41-8019-370EA0D54B01}">
      <dgm:prSet/>
      <dgm:spPr/>
      <dgm:t>
        <a:bodyPr/>
        <a:lstStyle/>
        <a:p>
          <a:endParaRPr lang="en-US"/>
        </a:p>
      </dgm:t>
    </dgm:pt>
    <dgm:pt modelId="{06986E1B-E6A2-7A47-8AFF-ADE782F35507}" type="sibTrans" cxnId="{AEDBA579-665C-3B41-8019-370EA0D54B01}">
      <dgm:prSet/>
      <dgm:spPr/>
      <dgm:t>
        <a:bodyPr/>
        <a:lstStyle/>
        <a:p>
          <a:endParaRPr lang="en-US"/>
        </a:p>
      </dgm:t>
    </dgm:pt>
    <dgm:pt modelId="{F705B979-1C9F-C643-A6F7-BB47E7A3AF3C}">
      <dgm:prSet phldrT="[Text]"/>
      <dgm:spPr/>
      <dgm:t>
        <a:bodyPr/>
        <a:lstStyle/>
        <a:p>
          <a:r>
            <a:rPr lang="en-US" dirty="0" smtClean="0"/>
            <a:t>data</a:t>
          </a:r>
          <a:endParaRPr lang="en-US" dirty="0"/>
        </a:p>
      </dgm:t>
    </dgm:pt>
    <dgm:pt modelId="{6AE54539-1CC6-454E-BC4B-C89A427FD85A}" type="parTrans" cxnId="{802C8A5D-8AA4-6E41-8CFF-507C86145EDA}">
      <dgm:prSet/>
      <dgm:spPr/>
      <dgm:t>
        <a:bodyPr/>
        <a:lstStyle/>
        <a:p>
          <a:endParaRPr lang="en-US"/>
        </a:p>
      </dgm:t>
    </dgm:pt>
    <dgm:pt modelId="{9F53BB29-BAE2-2F44-A90F-6A1C87DE76B8}" type="sibTrans" cxnId="{802C8A5D-8AA4-6E41-8CFF-507C86145EDA}">
      <dgm:prSet/>
      <dgm:spPr/>
      <dgm:t>
        <a:bodyPr/>
        <a:lstStyle/>
        <a:p>
          <a:endParaRPr lang="en-US"/>
        </a:p>
      </dgm:t>
    </dgm:pt>
    <dgm:pt modelId="{165CA94B-20CC-4149-9C65-9DA40D335D2B}">
      <dgm:prSet phldrT="[Text]" custT="1"/>
      <dgm:spPr/>
      <dgm:t>
        <a:bodyPr/>
        <a:lstStyle/>
        <a:p>
          <a:r>
            <a:rPr lang="en-US" sz="1100" dirty="0" smtClean="0"/>
            <a:t>logical data structures</a:t>
          </a:r>
          <a:endParaRPr lang="en-US" sz="1100" dirty="0"/>
        </a:p>
      </dgm:t>
    </dgm:pt>
    <dgm:pt modelId="{7FD85A90-B67E-5147-B0A5-13EA2806BDE8}" type="parTrans" cxnId="{E278B405-B091-2348-B35B-466A43D41DE9}">
      <dgm:prSet/>
      <dgm:spPr/>
      <dgm:t>
        <a:bodyPr/>
        <a:lstStyle/>
        <a:p>
          <a:endParaRPr lang="en-US"/>
        </a:p>
      </dgm:t>
    </dgm:pt>
    <dgm:pt modelId="{F55A5CFD-55BE-0240-ABFA-BAA5C97DFB3F}" type="sibTrans" cxnId="{E278B405-B091-2348-B35B-466A43D41DE9}">
      <dgm:prSet/>
      <dgm:spPr/>
      <dgm:t>
        <a:bodyPr/>
        <a:lstStyle/>
        <a:p>
          <a:endParaRPr lang="en-US"/>
        </a:p>
      </dgm:t>
    </dgm:pt>
    <dgm:pt modelId="{5913282C-7580-E148-B55F-51ED0CDBAEE1}">
      <dgm:prSet phldrT="[Text]" custT="1"/>
      <dgm:spPr/>
      <dgm:t>
        <a:bodyPr/>
        <a:lstStyle/>
        <a:p>
          <a:r>
            <a:rPr lang="en-US" sz="1100" dirty="0" smtClean="0"/>
            <a:t>physical data structures</a:t>
          </a:r>
          <a:endParaRPr lang="en-US" sz="1100" dirty="0"/>
        </a:p>
      </dgm:t>
    </dgm:pt>
    <dgm:pt modelId="{11D7117B-8B04-C34B-9569-D108CBB17B1D}" type="parTrans" cxnId="{C335B668-D0FA-3749-B45D-7AD8E7A3834F}">
      <dgm:prSet/>
      <dgm:spPr/>
      <dgm:t>
        <a:bodyPr/>
        <a:lstStyle/>
        <a:p>
          <a:endParaRPr lang="en-US"/>
        </a:p>
      </dgm:t>
    </dgm:pt>
    <dgm:pt modelId="{F359D9FC-A7FD-2D44-A47B-08EE090BD1BB}" type="sibTrans" cxnId="{C335B668-D0FA-3749-B45D-7AD8E7A3834F}">
      <dgm:prSet/>
      <dgm:spPr/>
      <dgm:t>
        <a:bodyPr/>
        <a:lstStyle/>
        <a:p>
          <a:endParaRPr lang="en-US"/>
        </a:p>
      </dgm:t>
    </dgm:pt>
    <dgm:pt modelId="{B34A1372-3B00-FB48-8354-C7B7DFA0723B}">
      <dgm:prSet phldrT="[Text]" custT="1"/>
      <dgm:spPr/>
      <dgm:t>
        <a:bodyPr/>
        <a:lstStyle/>
        <a:p>
          <a:r>
            <a:rPr lang="en-US" sz="1100" dirty="0" smtClean="0"/>
            <a:t>data sets</a:t>
          </a:r>
          <a:endParaRPr lang="en-US" sz="1100" dirty="0"/>
        </a:p>
      </dgm:t>
    </dgm:pt>
    <dgm:pt modelId="{50A635B9-54B5-8241-960D-9076454D16E5}" type="parTrans" cxnId="{F2C10EB2-019B-CC48-91E7-07AABF720AC6}">
      <dgm:prSet/>
      <dgm:spPr/>
      <dgm:t>
        <a:bodyPr/>
        <a:lstStyle/>
        <a:p>
          <a:endParaRPr lang="en-US"/>
        </a:p>
      </dgm:t>
    </dgm:pt>
    <dgm:pt modelId="{E35672D2-63C7-3249-943D-3516C95761C2}" type="sibTrans" cxnId="{F2C10EB2-019B-CC48-91E7-07AABF720AC6}">
      <dgm:prSet/>
      <dgm:spPr/>
      <dgm:t>
        <a:bodyPr/>
        <a:lstStyle/>
        <a:p>
          <a:endParaRPr lang="en-US"/>
        </a:p>
      </dgm:t>
    </dgm:pt>
    <dgm:pt modelId="{B3BD6FDF-EEE2-404C-B30D-3CB674DC7B31}">
      <dgm:prSet phldrT="[Text]"/>
      <dgm:spPr/>
      <dgm:t>
        <a:bodyPr/>
        <a:lstStyle/>
        <a:p>
          <a:r>
            <a:rPr lang="en-US" dirty="0" smtClean="0"/>
            <a:t>glue</a:t>
          </a:r>
          <a:endParaRPr lang="en-US" dirty="0"/>
        </a:p>
      </dgm:t>
    </dgm:pt>
    <dgm:pt modelId="{F719F16D-8C48-2E4F-94D1-70C97EA51FCF}" type="parTrans" cxnId="{05E4BE7E-8FF4-6C46-8824-157A437545F3}">
      <dgm:prSet/>
      <dgm:spPr/>
      <dgm:t>
        <a:bodyPr/>
        <a:lstStyle/>
        <a:p>
          <a:endParaRPr lang="en-US"/>
        </a:p>
      </dgm:t>
    </dgm:pt>
    <dgm:pt modelId="{C50819B7-7F2D-D446-A768-688D6C996E5A}" type="sibTrans" cxnId="{05E4BE7E-8FF4-6C46-8824-157A437545F3}">
      <dgm:prSet/>
      <dgm:spPr/>
      <dgm:t>
        <a:bodyPr/>
        <a:lstStyle/>
        <a:p>
          <a:endParaRPr lang="en-US"/>
        </a:p>
      </dgm:t>
    </dgm:pt>
    <dgm:pt modelId="{15270055-9A86-D349-8249-6B99C17501E7}">
      <dgm:prSet phldrT="[Text]" custT="1"/>
      <dgm:spPr/>
      <dgm:t>
        <a:bodyPr/>
        <a:lstStyle/>
        <a:p>
          <a:r>
            <a:rPr lang="en-US" sz="1100" dirty="0" smtClean="0"/>
            <a:t>processes and processing</a:t>
          </a:r>
          <a:endParaRPr lang="en-US" sz="1100" dirty="0"/>
        </a:p>
      </dgm:t>
    </dgm:pt>
    <dgm:pt modelId="{C41737EB-8A91-614D-823E-54AB7A2FABDE}" type="parTrans" cxnId="{548D1D1C-1540-1A4B-8353-310621F2C4FC}">
      <dgm:prSet/>
      <dgm:spPr/>
      <dgm:t>
        <a:bodyPr/>
        <a:lstStyle/>
        <a:p>
          <a:endParaRPr lang="en-US"/>
        </a:p>
      </dgm:t>
    </dgm:pt>
    <dgm:pt modelId="{E1743154-6F12-0846-B80D-47899ED9DA9E}" type="sibTrans" cxnId="{548D1D1C-1540-1A4B-8353-310621F2C4FC}">
      <dgm:prSet/>
      <dgm:spPr/>
      <dgm:t>
        <a:bodyPr/>
        <a:lstStyle/>
        <a:p>
          <a:endParaRPr lang="en-US"/>
        </a:p>
      </dgm:t>
    </dgm:pt>
    <dgm:pt modelId="{4F45B2C3-94E1-C04F-A54D-00789BF7D39E}">
      <dgm:prSet phldrT="[Text]" custT="1"/>
      <dgm:spPr/>
      <dgm:t>
        <a:bodyPr/>
        <a:lstStyle/>
        <a:p>
          <a:r>
            <a:rPr lang="en-US" sz="1100" dirty="0" smtClean="0"/>
            <a:t>geography</a:t>
          </a:r>
          <a:endParaRPr lang="en-US" sz="1100" dirty="0"/>
        </a:p>
      </dgm:t>
    </dgm:pt>
    <dgm:pt modelId="{B4195B8C-B6A3-A74D-9F0B-96FB7E3C09D0}" type="parTrans" cxnId="{E94F9897-D2A0-6A4D-AC8E-E296376056D5}">
      <dgm:prSet/>
      <dgm:spPr/>
      <dgm:t>
        <a:bodyPr/>
        <a:lstStyle/>
        <a:p>
          <a:endParaRPr lang="en-US"/>
        </a:p>
      </dgm:t>
    </dgm:pt>
    <dgm:pt modelId="{78DE764D-4263-D74D-80DB-76B9CFADC893}" type="sibTrans" cxnId="{E94F9897-D2A0-6A4D-AC8E-E296376056D5}">
      <dgm:prSet/>
      <dgm:spPr/>
      <dgm:t>
        <a:bodyPr/>
        <a:lstStyle/>
        <a:p>
          <a:endParaRPr lang="en-US"/>
        </a:p>
      </dgm:t>
    </dgm:pt>
    <dgm:pt modelId="{40660AF6-CFE5-E449-ADD5-19F1C613DEF7}">
      <dgm:prSet phldrT="[Text]" custT="1"/>
      <dgm:spPr/>
      <dgm:t>
        <a:bodyPr/>
        <a:lstStyle/>
        <a:p>
          <a:r>
            <a:rPr lang="en-US" sz="1100" dirty="0" smtClean="0"/>
            <a:t>technical modeling stuff</a:t>
          </a:r>
          <a:endParaRPr lang="en-US" sz="1100" dirty="0"/>
        </a:p>
      </dgm:t>
    </dgm:pt>
    <dgm:pt modelId="{63A99589-F51B-C449-AC5F-0D889B5ADC25}" type="parTrans" cxnId="{4DF8DFF1-37D6-704E-82EF-FD800E02EA41}">
      <dgm:prSet/>
      <dgm:spPr/>
      <dgm:t>
        <a:bodyPr/>
        <a:lstStyle/>
        <a:p>
          <a:endParaRPr lang="en-US"/>
        </a:p>
      </dgm:t>
    </dgm:pt>
    <dgm:pt modelId="{D0CA744F-3E6D-8741-BB48-7EEDF63775E9}" type="sibTrans" cxnId="{4DF8DFF1-37D6-704E-82EF-FD800E02EA41}">
      <dgm:prSet/>
      <dgm:spPr/>
      <dgm:t>
        <a:bodyPr/>
        <a:lstStyle/>
        <a:p>
          <a:endParaRPr lang="en-US"/>
        </a:p>
      </dgm:t>
    </dgm:pt>
    <dgm:pt modelId="{2029E6C9-B63A-B341-805C-04D8A278DC08}">
      <dgm:prSet phldrT="[Text]"/>
      <dgm:spPr/>
      <dgm:t>
        <a:bodyPr/>
        <a:lstStyle/>
        <a:p>
          <a:r>
            <a:rPr lang="en-US" smtClean="0"/>
            <a:t>core</a:t>
          </a:r>
          <a:endParaRPr lang="en-US" dirty="0"/>
        </a:p>
      </dgm:t>
    </dgm:pt>
    <dgm:pt modelId="{D0CFAC83-575A-9D49-BDD9-393D0C0A46EC}" type="parTrans" cxnId="{04FE706B-E179-CF4D-829C-742BC1715FF0}">
      <dgm:prSet/>
      <dgm:spPr/>
      <dgm:t>
        <a:bodyPr/>
        <a:lstStyle/>
        <a:p>
          <a:endParaRPr lang="en-US"/>
        </a:p>
      </dgm:t>
    </dgm:pt>
    <dgm:pt modelId="{70566121-2992-1649-9427-45159AB5EB5D}" type="sibTrans" cxnId="{04FE706B-E179-CF4D-829C-742BC1715FF0}">
      <dgm:prSet/>
      <dgm:spPr/>
      <dgm:t>
        <a:bodyPr/>
        <a:lstStyle/>
        <a:p>
          <a:endParaRPr lang="en-US"/>
        </a:p>
      </dgm:t>
    </dgm:pt>
    <dgm:pt modelId="{2868A650-B776-9C4F-912C-745DF984A03D}">
      <dgm:prSet phldrT="[Text]" custT="1"/>
      <dgm:spPr/>
      <dgm:t>
        <a:bodyPr/>
        <a:lstStyle/>
        <a:p>
          <a:r>
            <a:rPr lang="en-US" sz="1100" dirty="0" smtClean="0"/>
            <a:t>primitives</a:t>
          </a:r>
          <a:endParaRPr lang="en-US" sz="1100" dirty="0"/>
        </a:p>
      </dgm:t>
    </dgm:pt>
    <dgm:pt modelId="{D2069BC2-1190-9645-B50A-23F378E78666}" type="parTrans" cxnId="{C1A1BDF4-BAB7-B84C-BEDB-0BCCDF0C7C0D}">
      <dgm:prSet/>
      <dgm:spPr/>
      <dgm:t>
        <a:bodyPr/>
        <a:lstStyle/>
        <a:p>
          <a:endParaRPr lang="en-US"/>
        </a:p>
      </dgm:t>
    </dgm:pt>
    <dgm:pt modelId="{7900CBCA-752F-1148-87CD-14E5EAAE29AC}" type="sibTrans" cxnId="{C1A1BDF4-BAB7-B84C-BEDB-0BCCDF0C7C0D}">
      <dgm:prSet/>
      <dgm:spPr/>
      <dgm:t>
        <a:bodyPr/>
        <a:lstStyle/>
        <a:p>
          <a:endParaRPr lang="en-US"/>
        </a:p>
      </dgm:t>
    </dgm:pt>
    <dgm:pt modelId="{C4386296-DE21-5D4D-87C3-7F79B67F60C2}">
      <dgm:prSet phldrT="[Text]" custT="1"/>
      <dgm:spPr/>
      <dgm:t>
        <a:bodyPr/>
        <a:lstStyle/>
        <a:p>
          <a:r>
            <a:rPr lang="en-US" sz="1100" dirty="0" smtClean="0"/>
            <a:t>extended primitives</a:t>
          </a:r>
          <a:endParaRPr lang="en-US" sz="1100" dirty="0"/>
        </a:p>
      </dgm:t>
    </dgm:pt>
    <dgm:pt modelId="{B9B12AF9-08F5-934C-87B2-58078DEC339F}" type="parTrans" cxnId="{1264E655-796D-3149-982A-00221579F875}">
      <dgm:prSet/>
      <dgm:spPr/>
      <dgm:t>
        <a:bodyPr/>
        <a:lstStyle/>
        <a:p>
          <a:endParaRPr lang="en-US"/>
        </a:p>
      </dgm:t>
    </dgm:pt>
    <dgm:pt modelId="{39E58C1E-6E67-6A4A-B93A-FB3FE141DD9C}" type="sibTrans" cxnId="{1264E655-796D-3149-982A-00221579F875}">
      <dgm:prSet/>
      <dgm:spPr/>
      <dgm:t>
        <a:bodyPr/>
        <a:lstStyle/>
        <a:p>
          <a:endParaRPr lang="en-US"/>
        </a:p>
      </dgm:t>
    </dgm:pt>
    <dgm:pt modelId="{02ABA9CD-5983-4946-8D3C-4222F72B872B}">
      <dgm:prSet phldrT="[Text]" custT="1"/>
      <dgm:spPr/>
      <dgm:t>
        <a:bodyPr/>
        <a:lstStyle/>
        <a:p>
          <a:r>
            <a:rPr lang="en-US" sz="1100" dirty="0" smtClean="0"/>
            <a:t>grouping, comparisons</a:t>
          </a:r>
          <a:endParaRPr lang="en-US" sz="1100" dirty="0"/>
        </a:p>
      </dgm:t>
    </dgm:pt>
    <dgm:pt modelId="{BDD01AF9-E8EB-2445-B077-AE87BCB2D63F}" type="parTrans" cxnId="{0E34C4AF-DB9A-D54F-99C2-397BCEE4C6CC}">
      <dgm:prSet/>
      <dgm:spPr/>
      <dgm:t>
        <a:bodyPr/>
        <a:lstStyle/>
        <a:p>
          <a:endParaRPr lang="en-US"/>
        </a:p>
      </dgm:t>
    </dgm:pt>
    <dgm:pt modelId="{5F324317-D8B3-5B4C-99D9-13734F3D2D9F}" type="sibTrans" cxnId="{0E34C4AF-DB9A-D54F-99C2-397BCEE4C6CC}">
      <dgm:prSet/>
      <dgm:spPr/>
      <dgm:t>
        <a:bodyPr/>
        <a:lstStyle/>
        <a:p>
          <a:endParaRPr lang="en-US"/>
        </a:p>
      </dgm:t>
    </dgm:pt>
    <dgm:pt modelId="{3595752E-2ED1-2C40-AB2E-216D094143E3}" type="pres">
      <dgm:prSet presAssocID="{557F17C2-8042-A148-9E22-08051C5533B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AE487CB-451C-AA41-A4C3-AE46CAF88DEE}" type="pres">
      <dgm:prSet presAssocID="{2029E6C9-B63A-B341-805C-04D8A278DC08}" presName="root" presStyleCnt="0"/>
      <dgm:spPr/>
    </dgm:pt>
    <dgm:pt modelId="{FE8A5883-176C-7447-9B46-AF71B48CE067}" type="pres">
      <dgm:prSet presAssocID="{2029E6C9-B63A-B341-805C-04D8A278DC08}" presName="rootComposite" presStyleCnt="0"/>
      <dgm:spPr/>
    </dgm:pt>
    <dgm:pt modelId="{BDAA08A1-AD5A-6E4D-B58E-3E77A9094098}" type="pres">
      <dgm:prSet presAssocID="{2029E6C9-B63A-B341-805C-04D8A278DC08}" presName="rootText" presStyleLbl="node1" presStyleIdx="0" presStyleCnt="6" custLinFactNeighborX="1152"/>
      <dgm:spPr/>
      <dgm:t>
        <a:bodyPr/>
        <a:lstStyle/>
        <a:p>
          <a:endParaRPr lang="en-US"/>
        </a:p>
      </dgm:t>
    </dgm:pt>
    <dgm:pt modelId="{8FF0CCE5-5513-FA41-8434-28162B23D3DD}" type="pres">
      <dgm:prSet presAssocID="{2029E6C9-B63A-B341-805C-04D8A278DC08}" presName="rootConnector" presStyleLbl="node1" presStyleIdx="0" presStyleCnt="6"/>
      <dgm:spPr/>
    </dgm:pt>
    <dgm:pt modelId="{79E635F8-7E3E-754F-8FE9-1C8B74503D5C}" type="pres">
      <dgm:prSet presAssocID="{2029E6C9-B63A-B341-805C-04D8A278DC08}" presName="childShape" presStyleCnt="0"/>
      <dgm:spPr/>
    </dgm:pt>
    <dgm:pt modelId="{D156E35D-6124-8441-90B6-629B325BCF8F}" type="pres">
      <dgm:prSet presAssocID="{D2069BC2-1190-9645-B50A-23F378E78666}" presName="Name13" presStyleLbl="parChTrans1D2" presStyleIdx="0" presStyleCnt="17"/>
      <dgm:spPr/>
    </dgm:pt>
    <dgm:pt modelId="{24EC5B5E-BF2D-9047-8833-0FCCDE662473}" type="pres">
      <dgm:prSet presAssocID="{2868A650-B776-9C4F-912C-745DF984A03D}" presName="childText" presStyleLbl="bgAcc1" presStyleIdx="0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07935-BAC5-584A-BCDF-7EED0AD6B36B}" type="pres">
      <dgm:prSet presAssocID="{B9B12AF9-08F5-934C-87B2-58078DEC339F}" presName="Name13" presStyleLbl="parChTrans1D2" presStyleIdx="1" presStyleCnt="17"/>
      <dgm:spPr/>
    </dgm:pt>
    <dgm:pt modelId="{2A3A7EFC-60B8-664E-8CC2-70BAA984A717}" type="pres">
      <dgm:prSet presAssocID="{C4386296-DE21-5D4D-87C3-7F79B67F60C2}" presName="childText" presStyleLbl="bgAcc1" presStyleIdx="1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5EAF80-2699-E849-A882-2CF91B5098A5}" type="pres">
      <dgm:prSet presAssocID="{A3BC3CEF-2CE9-2741-BA7F-9035FFE143BE}" presName="root" presStyleCnt="0"/>
      <dgm:spPr/>
    </dgm:pt>
    <dgm:pt modelId="{9734F6BE-A049-304E-AB3F-70634C347EEE}" type="pres">
      <dgm:prSet presAssocID="{A3BC3CEF-2CE9-2741-BA7F-9035FFE143BE}" presName="rootComposite" presStyleCnt="0"/>
      <dgm:spPr/>
    </dgm:pt>
    <dgm:pt modelId="{F18A4654-38A8-0541-8809-2EF55DDD7384}" type="pres">
      <dgm:prSet presAssocID="{A3BC3CEF-2CE9-2741-BA7F-9035FFE143BE}" presName="rootText" presStyleLbl="node1" presStyleIdx="1" presStyleCnt="6"/>
      <dgm:spPr/>
    </dgm:pt>
    <dgm:pt modelId="{F8F968D4-EFC4-C747-9F43-ED09716BE40A}" type="pres">
      <dgm:prSet presAssocID="{A3BC3CEF-2CE9-2741-BA7F-9035FFE143BE}" presName="rootConnector" presStyleLbl="node1" presStyleIdx="1" presStyleCnt="6"/>
      <dgm:spPr/>
    </dgm:pt>
    <dgm:pt modelId="{D67270B6-3CF6-6A41-8B35-9324C722BB3B}" type="pres">
      <dgm:prSet presAssocID="{A3BC3CEF-2CE9-2741-BA7F-9035FFE143BE}" presName="childShape" presStyleCnt="0"/>
      <dgm:spPr/>
    </dgm:pt>
    <dgm:pt modelId="{EEC37DF3-74FB-5649-81EF-7BB1F40E2382}" type="pres">
      <dgm:prSet presAssocID="{CE1FC0C7-5DF7-744B-81B7-C30DF2FB7B87}" presName="Name13" presStyleLbl="parChTrans1D2" presStyleIdx="2" presStyleCnt="17"/>
      <dgm:spPr/>
    </dgm:pt>
    <dgm:pt modelId="{9D252B74-9698-9C42-9545-6C7A569DFC35}" type="pres">
      <dgm:prSet presAssocID="{79015C73-57A0-3F4E-B331-DAE2FCBA3703}" presName="childText" presStyleLbl="bgAcc1" presStyleIdx="2" presStyleCnt="17">
        <dgm:presLayoutVars>
          <dgm:bulletEnabled val="1"/>
        </dgm:presLayoutVars>
      </dgm:prSet>
      <dgm:spPr/>
    </dgm:pt>
    <dgm:pt modelId="{8E8A4C9A-5EB4-2A41-BD1A-B21755A3336F}" type="pres">
      <dgm:prSet presAssocID="{14EC7B76-6A9A-A949-8F31-5B6243F46FC8}" presName="Name13" presStyleLbl="parChTrans1D2" presStyleIdx="3" presStyleCnt="17"/>
      <dgm:spPr/>
    </dgm:pt>
    <dgm:pt modelId="{44D422F7-1CD1-CE4F-B36E-6D74795D920D}" type="pres">
      <dgm:prSet presAssocID="{087161BE-4FFF-A841-AF0E-57DE01B4CBF8}" presName="childText" presStyleLbl="bgAcc1" presStyleIdx="3" presStyleCnt="17">
        <dgm:presLayoutVars>
          <dgm:bulletEnabled val="1"/>
        </dgm:presLayoutVars>
      </dgm:prSet>
      <dgm:spPr/>
    </dgm:pt>
    <dgm:pt modelId="{1A7F7E40-B05E-4042-9764-F787D44BA95D}" type="pres">
      <dgm:prSet presAssocID="{8F835D10-C159-3A4B-8B38-9B3C98A459B9}" presName="root" presStyleCnt="0"/>
      <dgm:spPr/>
    </dgm:pt>
    <dgm:pt modelId="{18D6F86E-C593-544B-9246-B76B1DD907FF}" type="pres">
      <dgm:prSet presAssocID="{8F835D10-C159-3A4B-8B38-9B3C98A459B9}" presName="rootComposite" presStyleCnt="0"/>
      <dgm:spPr/>
    </dgm:pt>
    <dgm:pt modelId="{2A0BC982-CC23-944E-B83E-366682E63262}" type="pres">
      <dgm:prSet presAssocID="{8F835D10-C159-3A4B-8B38-9B3C98A459B9}" presName="rootText" presStyleLbl="node1" presStyleIdx="2" presStyleCnt="6"/>
      <dgm:spPr/>
    </dgm:pt>
    <dgm:pt modelId="{4FFF2491-0F9A-1B41-B7AB-1C0A73F0CB59}" type="pres">
      <dgm:prSet presAssocID="{8F835D10-C159-3A4B-8B38-9B3C98A459B9}" presName="rootConnector" presStyleLbl="node1" presStyleIdx="2" presStyleCnt="6"/>
      <dgm:spPr/>
    </dgm:pt>
    <dgm:pt modelId="{A2F4F10C-4C2D-1146-90A3-74FF73FC82BF}" type="pres">
      <dgm:prSet presAssocID="{8F835D10-C159-3A4B-8B38-9B3C98A459B9}" presName="childShape" presStyleCnt="0"/>
      <dgm:spPr/>
    </dgm:pt>
    <dgm:pt modelId="{9A2DC4C9-6483-AA42-A832-E6BF3BF2EFFE}" type="pres">
      <dgm:prSet presAssocID="{217B196E-2D38-3F40-82BA-E7D127DC0153}" presName="Name13" presStyleLbl="parChTrans1D2" presStyleIdx="4" presStyleCnt="17"/>
      <dgm:spPr/>
    </dgm:pt>
    <dgm:pt modelId="{BFA29D15-D0C4-3648-B8A4-0BCB67A153F7}" type="pres">
      <dgm:prSet presAssocID="{7F84A53C-B4F9-B14D-92A3-5AC2DD4F0B48}" presName="childText" presStyleLbl="bgAcc1" presStyleIdx="4" presStyleCnt="17">
        <dgm:presLayoutVars>
          <dgm:bulletEnabled val="1"/>
        </dgm:presLayoutVars>
      </dgm:prSet>
      <dgm:spPr/>
    </dgm:pt>
    <dgm:pt modelId="{6644CCFE-EEB1-6F4B-9B1D-C0560F27F7B6}" type="pres">
      <dgm:prSet presAssocID="{79146A8E-12EE-CB40-B6D1-54E950EEA690}" presName="root" presStyleCnt="0"/>
      <dgm:spPr/>
    </dgm:pt>
    <dgm:pt modelId="{F1AC382E-A058-CB42-8A32-932D152D6491}" type="pres">
      <dgm:prSet presAssocID="{79146A8E-12EE-CB40-B6D1-54E950EEA690}" presName="rootComposite" presStyleCnt="0"/>
      <dgm:spPr/>
    </dgm:pt>
    <dgm:pt modelId="{828BFAFC-5BCB-DB41-8564-7CAC87BC0064}" type="pres">
      <dgm:prSet presAssocID="{79146A8E-12EE-CB40-B6D1-54E950EEA690}" presName="rootText" presStyleLbl="node1" presStyleIdx="3" presStyleCnt="6"/>
      <dgm:spPr/>
    </dgm:pt>
    <dgm:pt modelId="{3CD58630-4E2A-3A40-847F-ECED73399450}" type="pres">
      <dgm:prSet presAssocID="{79146A8E-12EE-CB40-B6D1-54E950EEA690}" presName="rootConnector" presStyleLbl="node1" presStyleIdx="3" presStyleCnt="6"/>
      <dgm:spPr/>
    </dgm:pt>
    <dgm:pt modelId="{0FECEAED-9F28-2C43-959B-FFD493A85126}" type="pres">
      <dgm:prSet presAssocID="{79146A8E-12EE-CB40-B6D1-54E950EEA690}" presName="childShape" presStyleCnt="0"/>
      <dgm:spPr/>
    </dgm:pt>
    <dgm:pt modelId="{920D16D7-C830-CE46-804C-0A5985BB79FC}" type="pres">
      <dgm:prSet presAssocID="{08789D05-8A9B-7C42-9673-C0BF4829983B}" presName="Name13" presStyleLbl="parChTrans1D2" presStyleIdx="5" presStyleCnt="17"/>
      <dgm:spPr/>
    </dgm:pt>
    <dgm:pt modelId="{480630A7-47D2-1143-A78B-F61C2FA48988}" type="pres">
      <dgm:prSet presAssocID="{EB204088-F420-2349-80BB-E501A0183847}" presName="childText" presStyleLbl="bgAcc1" presStyleIdx="5" presStyleCnt="17">
        <dgm:presLayoutVars>
          <dgm:bulletEnabled val="1"/>
        </dgm:presLayoutVars>
      </dgm:prSet>
      <dgm:spPr/>
    </dgm:pt>
    <dgm:pt modelId="{EB9574D7-114C-4F47-ABFC-0E8AE9BD81E9}" type="pres">
      <dgm:prSet presAssocID="{B14C0034-E047-2149-8DA4-6514995E2627}" presName="Name13" presStyleLbl="parChTrans1D2" presStyleIdx="6" presStyleCnt="17"/>
      <dgm:spPr/>
    </dgm:pt>
    <dgm:pt modelId="{1287C676-625E-D54E-86F8-7C499983EB35}" type="pres">
      <dgm:prSet presAssocID="{51F9BAB3-9FE1-2B4A-BDE5-94DDFB5CF204}" presName="childText" presStyleLbl="bgAcc1" presStyleIdx="6" presStyleCnt="17">
        <dgm:presLayoutVars>
          <dgm:bulletEnabled val="1"/>
        </dgm:presLayoutVars>
      </dgm:prSet>
      <dgm:spPr/>
    </dgm:pt>
    <dgm:pt modelId="{9158CFEB-66DE-314E-8636-D8A5BD8424D9}" type="pres">
      <dgm:prSet presAssocID="{FF06482F-8029-2A4C-BD0E-8F31AA4797EE}" presName="Name13" presStyleLbl="parChTrans1D2" presStyleIdx="7" presStyleCnt="17"/>
      <dgm:spPr/>
    </dgm:pt>
    <dgm:pt modelId="{A55BC0D6-7696-7946-8EA3-BB5C3A4E5B24}" type="pres">
      <dgm:prSet presAssocID="{54C8EEDA-AD36-6448-B242-00DF363BCA41}" presName="childText" presStyleLbl="bgAcc1" presStyleIdx="7" presStyleCnt="17">
        <dgm:presLayoutVars>
          <dgm:bulletEnabled val="1"/>
        </dgm:presLayoutVars>
      </dgm:prSet>
      <dgm:spPr/>
    </dgm:pt>
    <dgm:pt modelId="{4C90D2A4-2917-694C-957B-36A53282B35C}" type="pres">
      <dgm:prSet presAssocID="{556A013C-D5BC-CF4B-A08E-9BDB00DA30A2}" presName="Name13" presStyleLbl="parChTrans1D2" presStyleIdx="8" presStyleCnt="17"/>
      <dgm:spPr/>
    </dgm:pt>
    <dgm:pt modelId="{A04C2767-3BFF-1B46-89A9-DA8C4C7B188D}" type="pres">
      <dgm:prSet presAssocID="{77592168-43BF-394D-BCC5-17EA39B85047}" presName="childText" presStyleLbl="bgAcc1" presStyleIdx="8" presStyleCnt="17">
        <dgm:presLayoutVars>
          <dgm:bulletEnabled val="1"/>
        </dgm:presLayoutVars>
      </dgm:prSet>
      <dgm:spPr/>
    </dgm:pt>
    <dgm:pt modelId="{50C4B7A3-482B-3441-9502-6F281FBB90D9}" type="pres">
      <dgm:prSet presAssocID="{B26211A8-1D51-2E42-8BF8-CE27CDD6932E}" presName="Name13" presStyleLbl="parChTrans1D2" presStyleIdx="9" presStyleCnt="17"/>
      <dgm:spPr/>
    </dgm:pt>
    <dgm:pt modelId="{AFE0DB63-A1CE-8248-B6EB-40D2DD7AE06E}" type="pres">
      <dgm:prSet presAssocID="{946C3F87-5F0E-9C40-AB97-53E9A5C18691}" presName="childText" presStyleLbl="bgAcc1" presStyleIdx="9" presStyleCnt="17">
        <dgm:presLayoutVars>
          <dgm:bulletEnabled val="1"/>
        </dgm:presLayoutVars>
      </dgm:prSet>
      <dgm:spPr/>
    </dgm:pt>
    <dgm:pt modelId="{A69941DC-5BAC-0142-8878-48C2F606BBA0}" type="pres">
      <dgm:prSet presAssocID="{F705B979-1C9F-C643-A6F7-BB47E7A3AF3C}" presName="root" presStyleCnt="0"/>
      <dgm:spPr/>
    </dgm:pt>
    <dgm:pt modelId="{EFB7EB9F-5117-E047-B847-7D7C62FD52D0}" type="pres">
      <dgm:prSet presAssocID="{F705B979-1C9F-C643-A6F7-BB47E7A3AF3C}" presName="rootComposite" presStyleCnt="0"/>
      <dgm:spPr/>
    </dgm:pt>
    <dgm:pt modelId="{070B50FC-7FE9-C64E-8B94-C63B16761B57}" type="pres">
      <dgm:prSet presAssocID="{F705B979-1C9F-C643-A6F7-BB47E7A3AF3C}" presName="rootText" presStyleLbl="node1" presStyleIdx="4" presStyleCnt="6"/>
      <dgm:spPr/>
    </dgm:pt>
    <dgm:pt modelId="{2A7546CA-AB7C-EE4E-8C77-95F72B0ABD52}" type="pres">
      <dgm:prSet presAssocID="{F705B979-1C9F-C643-A6F7-BB47E7A3AF3C}" presName="rootConnector" presStyleLbl="node1" presStyleIdx="4" presStyleCnt="6"/>
      <dgm:spPr/>
    </dgm:pt>
    <dgm:pt modelId="{40B0D27C-14B2-4342-ADC4-09A2E551BB67}" type="pres">
      <dgm:prSet presAssocID="{F705B979-1C9F-C643-A6F7-BB47E7A3AF3C}" presName="childShape" presStyleCnt="0"/>
      <dgm:spPr/>
    </dgm:pt>
    <dgm:pt modelId="{43378943-D755-484B-8DC8-5BCCA403CBF3}" type="pres">
      <dgm:prSet presAssocID="{7FD85A90-B67E-5147-B0A5-13EA2806BDE8}" presName="Name13" presStyleLbl="parChTrans1D2" presStyleIdx="10" presStyleCnt="17"/>
      <dgm:spPr/>
    </dgm:pt>
    <dgm:pt modelId="{62B59E1C-4949-CF4D-942E-879A18C76BB3}" type="pres">
      <dgm:prSet presAssocID="{165CA94B-20CC-4149-9C65-9DA40D335D2B}" presName="childText" presStyleLbl="bgAcc1" presStyleIdx="10" presStyleCnt="17">
        <dgm:presLayoutVars>
          <dgm:bulletEnabled val="1"/>
        </dgm:presLayoutVars>
      </dgm:prSet>
      <dgm:spPr/>
    </dgm:pt>
    <dgm:pt modelId="{3772C928-DA2F-7949-A359-9DF9F618A351}" type="pres">
      <dgm:prSet presAssocID="{11D7117B-8B04-C34B-9569-D108CBB17B1D}" presName="Name13" presStyleLbl="parChTrans1D2" presStyleIdx="11" presStyleCnt="17"/>
      <dgm:spPr/>
    </dgm:pt>
    <dgm:pt modelId="{19184883-B77E-BA45-A32B-32682A2F731A}" type="pres">
      <dgm:prSet presAssocID="{5913282C-7580-E148-B55F-51ED0CDBAEE1}" presName="childText" presStyleLbl="bgAcc1" presStyleIdx="11" presStyleCnt="17">
        <dgm:presLayoutVars>
          <dgm:bulletEnabled val="1"/>
        </dgm:presLayoutVars>
      </dgm:prSet>
      <dgm:spPr/>
    </dgm:pt>
    <dgm:pt modelId="{09904806-4C1F-EE47-A735-43C8CA6B2357}" type="pres">
      <dgm:prSet presAssocID="{50A635B9-54B5-8241-960D-9076454D16E5}" presName="Name13" presStyleLbl="parChTrans1D2" presStyleIdx="12" presStyleCnt="17"/>
      <dgm:spPr/>
    </dgm:pt>
    <dgm:pt modelId="{53D5B251-462E-BB4E-81FB-CD2EC660583D}" type="pres">
      <dgm:prSet presAssocID="{B34A1372-3B00-FB48-8354-C7B7DFA0723B}" presName="childText" presStyleLbl="bgAcc1" presStyleIdx="12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91CB39-F78E-774A-9EBF-80E3CE7F957F}" type="pres">
      <dgm:prSet presAssocID="{B3BD6FDF-EEE2-404C-B30D-3CB674DC7B31}" presName="root" presStyleCnt="0"/>
      <dgm:spPr/>
    </dgm:pt>
    <dgm:pt modelId="{7813634A-09CF-9443-B59F-7EB5C30E6572}" type="pres">
      <dgm:prSet presAssocID="{B3BD6FDF-EEE2-404C-B30D-3CB674DC7B31}" presName="rootComposite" presStyleCnt="0"/>
      <dgm:spPr/>
    </dgm:pt>
    <dgm:pt modelId="{2968C38E-3DEC-8843-ADCD-41B610DB21F3}" type="pres">
      <dgm:prSet presAssocID="{B3BD6FDF-EEE2-404C-B30D-3CB674DC7B31}" presName="rootText" presStyleLbl="node1" presStyleIdx="5" presStyleCnt="6"/>
      <dgm:spPr/>
    </dgm:pt>
    <dgm:pt modelId="{7A6E899C-C0FF-D74D-9C6D-6E1ED73A2ED8}" type="pres">
      <dgm:prSet presAssocID="{B3BD6FDF-EEE2-404C-B30D-3CB674DC7B31}" presName="rootConnector" presStyleLbl="node1" presStyleIdx="5" presStyleCnt="6"/>
      <dgm:spPr/>
    </dgm:pt>
    <dgm:pt modelId="{8945A617-6868-0549-929B-42DC2CCDC9A6}" type="pres">
      <dgm:prSet presAssocID="{B3BD6FDF-EEE2-404C-B30D-3CB674DC7B31}" presName="childShape" presStyleCnt="0"/>
      <dgm:spPr/>
    </dgm:pt>
    <dgm:pt modelId="{BA673737-C79B-6644-BDEE-550FFEBD9645}" type="pres">
      <dgm:prSet presAssocID="{C41737EB-8A91-614D-823E-54AB7A2FABDE}" presName="Name13" presStyleLbl="parChTrans1D2" presStyleIdx="13" presStyleCnt="17"/>
      <dgm:spPr/>
    </dgm:pt>
    <dgm:pt modelId="{9EF3253A-7CCE-ED49-890D-B0D6ACFD8041}" type="pres">
      <dgm:prSet presAssocID="{15270055-9A86-D349-8249-6B99C17501E7}" presName="childText" presStyleLbl="bgAcc1" presStyleIdx="13" presStyleCnt="17">
        <dgm:presLayoutVars>
          <dgm:bulletEnabled val="1"/>
        </dgm:presLayoutVars>
      </dgm:prSet>
      <dgm:spPr/>
    </dgm:pt>
    <dgm:pt modelId="{2B178D5E-45DC-904B-BFD9-3B74B9492E4C}" type="pres">
      <dgm:prSet presAssocID="{BDD01AF9-E8EB-2445-B077-AE87BCB2D63F}" presName="Name13" presStyleLbl="parChTrans1D2" presStyleIdx="14" presStyleCnt="17"/>
      <dgm:spPr/>
    </dgm:pt>
    <dgm:pt modelId="{85A2D8DA-8E4C-9F49-B7BF-1E1E38736204}" type="pres">
      <dgm:prSet presAssocID="{02ABA9CD-5983-4946-8D3C-4222F72B872B}" presName="childText" presStyleLbl="bgAcc1" presStyleIdx="14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A63BF3-418E-BB4F-8CE2-7C0CD2686AD6}" type="pres">
      <dgm:prSet presAssocID="{B4195B8C-B6A3-A74D-9F0B-96FB7E3C09D0}" presName="Name13" presStyleLbl="parChTrans1D2" presStyleIdx="15" presStyleCnt="17"/>
      <dgm:spPr/>
    </dgm:pt>
    <dgm:pt modelId="{AAFFE7B9-6DF6-834A-9247-FBD5AFFBF974}" type="pres">
      <dgm:prSet presAssocID="{4F45B2C3-94E1-C04F-A54D-00789BF7D39E}" presName="childText" presStyleLbl="bgAcc1" presStyleIdx="15" presStyleCnt="17">
        <dgm:presLayoutVars>
          <dgm:bulletEnabled val="1"/>
        </dgm:presLayoutVars>
      </dgm:prSet>
      <dgm:spPr/>
    </dgm:pt>
    <dgm:pt modelId="{8CCA4F3E-FDB6-3842-AD10-BB04AB956E5B}" type="pres">
      <dgm:prSet presAssocID="{63A99589-F51B-C449-AC5F-0D889B5ADC25}" presName="Name13" presStyleLbl="parChTrans1D2" presStyleIdx="16" presStyleCnt="17"/>
      <dgm:spPr/>
    </dgm:pt>
    <dgm:pt modelId="{89DE1EEA-DCAA-1648-A3EC-91C266DAF6A0}" type="pres">
      <dgm:prSet presAssocID="{40660AF6-CFE5-E449-ADD5-19F1C613DEF7}" presName="childText" presStyleLbl="bgAcc1" presStyleIdx="16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C10EB2-019B-CC48-91E7-07AABF720AC6}" srcId="{F705B979-1C9F-C643-A6F7-BB47E7A3AF3C}" destId="{B34A1372-3B00-FB48-8354-C7B7DFA0723B}" srcOrd="2" destOrd="0" parTransId="{50A635B9-54B5-8241-960D-9076454D16E5}" sibTransId="{E35672D2-63C7-3249-943D-3516C95761C2}"/>
    <dgm:cxn modelId="{F16841C2-7D14-DE4F-BBD0-399003CB64D6}" type="presOf" srcId="{2868A650-B776-9C4F-912C-745DF984A03D}" destId="{24EC5B5E-BF2D-9047-8833-0FCCDE662473}" srcOrd="0" destOrd="0" presId="urn:microsoft.com/office/officeart/2005/8/layout/hierarchy3"/>
    <dgm:cxn modelId="{4DF8DFF1-37D6-704E-82EF-FD800E02EA41}" srcId="{B3BD6FDF-EEE2-404C-B30D-3CB674DC7B31}" destId="{40660AF6-CFE5-E449-ADD5-19F1C613DEF7}" srcOrd="3" destOrd="0" parTransId="{63A99589-F51B-C449-AC5F-0D889B5ADC25}" sibTransId="{D0CA744F-3E6D-8741-BB48-7EEDF63775E9}"/>
    <dgm:cxn modelId="{548D1D1C-1540-1A4B-8353-310621F2C4FC}" srcId="{B3BD6FDF-EEE2-404C-B30D-3CB674DC7B31}" destId="{15270055-9A86-D349-8249-6B99C17501E7}" srcOrd="0" destOrd="0" parTransId="{C41737EB-8A91-614D-823E-54AB7A2FABDE}" sibTransId="{E1743154-6F12-0846-B80D-47899ED9DA9E}"/>
    <dgm:cxn modelId="{B4285D52-4395-7644-9FF5-A8C8B329F984}" type="presOf" srcId="{CE1FC0C7-5DF7-744B-81B7-C30DF2FB7B87}" destId="{EEC37DF3-74FB-5649-81EF-7BB1F40E2382}" srcOrd="0" destOrd="0" presId="urn:microsoft.com/office/officeart/2005/8/layout/hierarchy3"/>
    <dgm:cxn modelId="{C4E4C4B4-31AA-6246-B08E-6C185B273730}" type="presOf" srcId="{7FD85A90-B67E-5147-B0A5-13EA2806BDE8}" destId="{43378943-D755-484B-8DC8-5BCCA403CBF3}" srcOrd="0" destOrd="0" presId="urn:microsoft.com/office/officeart/2005/8/layout/hierarchy3"/>
    <dgm:cxn modelId="{1B02A3B0-3B8E-8440-AB47-625CC019ED39}" type="presOf" srcId="{15270055-9A86-D349-8249-6B99C17501E7}" destId="{9EF3253A-7CCE-ED49-890D-B0D6ACFD8041}" srcOrd="0" destOrd="0" presId="urn:microsoft.com/office/officeart/2005/8/layout/hierarchy3"/>
    <dgm:cxn modelId="{E278B405-B091-2348-B35B-466A43D41DE9}" srcId="{F705B979-1C9F-C643-A6F7-BB47E7A3AF3C}" destId="{165CA94B-20CC-4149-9C65-9DA40D335D2B}" srcOrd="0" destOrd="0" parTransId="{7FD85A90-B67E-5147-B0A5-13EA2806BDE8}" sibTransId="{F55A5CFD-55BE-0240-ABFA-BAA5C97DFB3F}"/>
    <dgm:cxn modelId="{6CDDF300-3C2F-7943-9A65-BB1583F02CEC}" srcId="{557F17C2-8042-A148-9E22-08051C5533B9}" destId="{8F835D10-C159-3A4B-8B38-9B3C98A459B9}" srcOrd="2" destOrd="0" parTransId="{FB97CBA0-381F-1046-A9A7-0A2DAC8C7595}" sibTransId="{62661E48-DD09-D54A-B863-EEB6F6B254BE}"/>
    <dgm:cxn modelId="{C432C877-E0DE-BE48-8220-A06C02C2387C}" type="presOf" srcId="{B3BD6FDF-EEE2-404C-B30D-3CB674DC7B31}" destId="{2968C38E-3DEC-8843-ADCD-41B610DB21F3}" srcOrd="0" destOrd="0" presId="urn:microsoft.com/office/officeart/2005/8/layout/hierarchy3"/>
    <dgm:cxn modelId="{C335B668-D0FA-3749-B45D-7AD8E7A3834F}" srcId="{F705B979-1C9F-C643-A6F7-BB47E7A3AF3C}" destId="{5913282C-7580-E148-B55F-51ED0CDBAEE1}" srcOrd="1" destOrd="0" parTransId="{11D7117B-8B04-C34B-9569-D108CBB17B1D}" sibTransId="{F359D9FC-A7FD-2D44-A47B-08EE090BD1BB}"/>
    <dgm:cxn modelId="{802C8A5D-8AA4-6E41-8CFF-507C86145EDA}" srcId="{557F17C2-8042-A148-9E22-08051C5533B9}" destId="{F705B979-1C9F-C643-A6F7-BB47E7A3AF3C}" srcOrd="4" destOrd="0" parTransId="{6AE54539-1CC6-454E-BC4B-C89A427FD85A}" sibTransId="{9F53BB29-BAE2-2F44-A90F-6A1C87DE76B8}"/>
    <dgm:cxn modelId="{47EE271A-361E-EA46-A5EA-7B0FC153C86B}" type="presOf" srcId="{B9B12AF9-08F5-934C-87B2-58078DEC339F}" destId="{38707935-BAC5-584A-BCDF-7EED0AD6B36B}" srcOrd="0" destOrd="0" presId="urn:microsoft.com/office/officeart/2005/8/layout/hierarchy3"/>
    <dgm:cxn modelId="{FA81BDD8-1639-2C4E-827D-89881A7FC784}" type="presOf" srcId="{946C3F87-5F0E-9C40-AB97-53E9A5C18691}" destId="{AFE0DB63-A1CE-8248-B6EB-40D2DD7AE06E}" srcOrd="0" destOrd="0" presId="urn:microsoft.com/office/officeart/2005/8/layout/hierarchy3"/>
    <dgm:cxn modelId="{4D9BE328-D9C0-624C-8BF3-FDFA1401074F}" type="presOf" srcId="{54C8EEDA-AD36-6448-B242-00DF363BCA41}" destId="{A55BC0D6-7696-7946-8EA3-BB5C3A4E5B24}" srcOrd="0" destOrd="0" presId="urn:microsoft.com/office/officeart/2005/8/layout/hierarchy3"/>
    <dgm:cxn modelId="{9817AC91-CF4F-D24F-977F-875F2651B921}" type="presOf" srcId="{EB204088-F420-2349-80BB-E501A0183847}" destId="{480630A7-47D2-1143-A78B-F61C2FA48988}" srcOrd="0" destOrd="0" presId="urn:microsoft.com/office/officeart/2005/8/layout/hierarchy3"/>
    <dgm:cxn modelId="{F6D976BA-6900-8C48-8313-65DCF2E52CFA}" srcId="{79146A8E-12EE-CB40-B6D1-54E950EEA690}" destId="{77592168-43BF-394D-BCC5-17EA39B85047}" srcOrd="3" destOrd="0" parTransId="{556A013C-D5BC-CF4B-A08E-9BDB00DA30A2}" sibTransId="{94B18B7E-07BE-4648-88D1-AB6A353FD19B}"/>
    <dgm:cxn modelId="{0FD3DF57-0A3E-3042-B8BD-C71366F3FE4E}" type="presOf" srcId="{C41737EB-8A91-614D-823E-54AB7A2FABDE}" destId="{BA673737-C79B-6644-BDEE-550FFEBD9645}" srcOrd="0" destOrd="0" presId="urn:microsoft.com/office/officeart/2005/8/layout/hierarchy3"/>
    <dgm:cxn modelId="{041373E9-347D-2547-8EED-C88ED8BA2DFD}" type="presOf" srcId="{B14C0034-E047-2149-8DA4-6514995E2627}" destId="{EB9574D7-114C-4F47-ABFC-0E8AE9BD81E9}" srcOrd="0" destOrd="0" presId="urn:microsoft.com/office/officeart/2005/8/layout/hierarchy3"/>
    <dgm:cxn modelId="{AC505CA4-132C-C54A-90F1-428DFF1BDF1D}" type="presOf" srcId="{11D7117B-8B04-C34B-9569-D108CBB17B1D}" destId="{3772C928-DA2F-7949-A359-9DF9F618A351}" srcOrd="0" destOrd="0" presId="urn:microsoft.com/office/officeart/2005/8/layout/hierarchy3"/>
    <dgm:cxn modelId="{FDEEDFBE-B06D-9F49-9618-892499A488FA}" srcId="{79146A8E-12EE-CB40-B6D1-54E950EEA690}" destId="{54C8EEDA-AD36-6448-B242-00DF363BCA41}" srcOrd="2" destOrd="0" parTransId="{FF06482F-8029-2A4C-BD0E-8F31AA4797EE}" sibTransId="{105CC7CD-3E52-B245-996E-E41F54B1718D}"/>
    <dgm:cxn modelId="{1E5CCE18-D738-EA4F-91B5-88BB722E53E8}" type="presOf" srcId="{79015C73-57A0-3F4E-B331-DAE2FCBA3703}" destId="{9D252B74-9698-9C42-9545-6C7A569DFC35}" srcOrd="0" destOrd="0" presId="urn:microsoft.com/office/officeart/2005/8/layout/hierarchy3"/>
    <dgm:cxn modelId="{3B901156-CF01-5F4C-9244-2D086039B3FE}" type="presOf" srcId="{217B196E-2D38-3F40-82BA-E7D127DC0153}" destId="{9A2DC4C9-6483-AA42-A832-E6BF3BF2EFFE}" srcOrd="0" destOrd="0" presId="urn:microsoft.com/office/officeart/2005/8/layout/hierarchy3"/>
    <dgm:cxn modelId="{DC9A3259-FC13-8A4B-863C-D686A4D68BAD}" srcId="{A3BC3CEF-2CE9-2741-BA7F-9035FFE143BE}" destId="{087161BE-4FFF-A841-AF0E-57DE01B4CBF8}" srcOrd="1" destOrd="0" parTransId="{14EC7B76-6A9A-A949-8F31-5B6243F46FC8}" sibTransId="{3CDDFABE-D99D-BC41-87C3-37A56AA5AB70}"/>
    <dgm:cxn modelId="{8C4947C9-21F8-3D4F-9B68-6AA2F7E3112D}" type="presOf" srcId="{8F835D10-C159-3A4B-8B38-9B3C98A459B9}" destId="{2A0BC982-CC23-944E-B83E-366682E63262}" srcOrd="0" destOrd="0" presId="urn:microsoft.com/office/officeart/2005/8/layout/hierarchy3"/>
    <dgm:cxn modelId="{F19D81DA-963C-FB4F-A191-78E11EAD2900}" type="presOf" srcId="{556A013C-D5BC-CF4B-A08E-9BDB00DA30A2}" destId="{4C90D2A4-2917-694C-957B-36A53282B35C}" srcOrd="0" destOrd="0" presId="urn:microsoft.com/office/officeart/2005/8/layout/hierarchy3"/>
    <dgm:cxn modelId="{F5B6D80D-D9F3-2A47-A38D-DC2B967AB57A}" type="presOf" srcId="{B26211A8-1D51-2E42-8BF8-CE27CDD6932E}" destId="{50C4B7A3-482B-3441-9502-6F281FBB90D9}" srcOrd="0" destOrd="0" presId="urn:microsoft.com/office/officeart/2005/8/layout/hierarchy3"/>
    <dgm:cxn modelId="{43255562-BED0-3149-BC36-0AF6938AF9C2}" type="presOf" srcId="{B34A1372-3B00-FB48-8354-C7B7DFA0723B}" destId="{53D5B251-462E-BB4E-81FB-CD2EC660583D}" srcOrd="0" destOrd="0" presId="urn:microsoft.com/office/officeart/2005/8/layout/hierarchy3"/>
    <dgm:cxn modelId="{AEDBA579-665C-3B41-8019-370EA0D54B01}" srcId="{79146A8E-12EE-CB40-B6D1-54E950EEA690}" destId="{946C3F87-5F0E-9C40-AB97-53E9A5C18691}" srcOrd="4" destOrd="0" parTransId="{B26211A8-1D51-2E42-8BF8-CE27CDD6932E}" sibTransId="{06986E1B-E6A2-7A47-8AFF-ADE782F35507}"/>
    <dgm:cxn modelId="{640E971E-43B8-9147-B5E9-5B0814C275B8}" type="presOf" srcId="{79146A8E-12EE-CB40-B6D1-54E950EEA690}" destId="{3CD58630-4E2A-3A40-847F-ECED73399450}" srcOrd="1" destOrd="0" presId="urn:microsoft.com/office/officeart/2005/8/layout/hierarchy3"/>
    <dgm:cxn modelId="{4FAFB4A7-48F7-BE4E-94C9-643ABAE3F783}" type="presOf" srcId="{557F17C2-8042-A148-9E22-08051C5533B9}" destId="{3595752E-2ED1-2C40-AB2E-216D094143E3}" srcOrd="0" destOrd="0" presId="urn:microsoft.com/office/officeart/2005/8/layout/hierarchy3"/>
    <dgm:cxn modelId="{ACA533F7-79E6-5C45-AD0B-730FB02AA5F9}" type="presOf" srcId="{4F45B2C3-94E1-C04F-A54D-00789BF7D39E}" destId="{AAFFE7B9-6DF6-834A-9247-FBD5AFFBF974}" srcOrd="0" destOrd="0" presId="urn:microsoft.com/office/officeart/2005/8/layout/hierarchy3"/>
    <dgm:cxn modelId="{89FCCE3B-0896-9F49-BFE8-6E6E9A86749A}" type="presOf" srcId="{2029E6C9-B63A-B341-805C-04D8A278DC08}" destId="{8FF0CCE5-5513-FA41-8434-28162B23D3DD}" srcOrd="1" destOrd="0" presId="urn:microsoft.com/office/officeart/2005/8/layout/hierarchy3"/>
    <dgm:cxn modelId="{3533BF2E-0017-1145-AA62-0F5E68819822}" srcId="{A3BC3CEF-2CE9-2741-BA7F-9035FFE143BE}" destId="{79015C73-57A0-3F4E-B331-DAE2FCBA3703}" srcOrd="0" destOrd="0" parTransId="{CE1FC0C7-5DF7-744B-81B7-C30DF2FB7B87}" sibTransId="{980FC1BA-579E-064E-9358-A01D87AF618B}"/>
    <dgm:cxn modelId="{9E2F08F0-6AF4-BD43-BD48-754CAC45F19E}" type="presOf" srcId="{B3BD6FDF-EEE2-404C-B30D-3CB674DC7B31}" destId="{7A6E899C-C0FF-D74D-9C6D-6E1ED73A2ED8}" srcOrd="1" destOrd="0" presId="urn:microsoft.com/office/officeart/2005/8/layout/hierarchy3"/>
    <dgm:cxn modelId="{04FE706B-E179-CF4D-829C-742BC1715FF0}" srcId="{557F17C2-8042-A148-9E22-08051C5533B9}" destId="{2029E6C9-B63A-B341-805C-04D8A278DC08}" srcOrd="0" destOrd="0" parTransId="{D0CFAC83-575A-9D49-BDD9-393D0C0A46EC}" sibTransId="{70566121-2992-1649-9427-45159AB5EB5D}"/>
    <dgm:cxn modelId="{C1A1BDF4-BAB7-B84C-BEDB-0BCCDF0C7C0D}" srcId="{2029E6C9-B63A-B341-805C-04D8A278DC08}" destId="{2868A650-B776-9C4F-912C-745DF984A03D}" srcOrd="0" destOrd="0" parTransId="{D2069BC2-1190-9645-B50A-23F378E78666}" sibTransId="{7900CBCA-752F-1148-87CD-14E5EAAE29AC}"/>
    <dgm:cxn modelId="{A82D9BF0-E825-1B4E-B95D-2C11EB10AE80}" type="presOf" srcId="{02ABA9CD-5983-4946-8D3C-4222F72B872B}" destId="{85A2D8DA-8E4C-9F49-B7BF-1E1E38736204}" srcOrd="0" destOrd="0" presId="urn:microsoft.com/office/officeart/2005/8/layout/hierarchy3"/>
    <dgm:cxn modelId="{0E34C4AF-DB9A-D54F-99C2-397BCEE4C6CC}" srcId="{B3BD6FDF-EEE2-404C-B30D-3CB674DC7B31}" destId="{02ABA9CD-5983-4946-8D3C-4222F72B872B}" srcOrd="1" destOrd="0" parTransId="{BDD01AF9-E8EB-2445-B077-AE87BCB2D63F}" sibTransId="{5F324317-D8B3-5B4C-99D9-13734F3D2D9F}"/>
    <dgm:cxn modelId="{0F4AB299-0FC1-1F43-AC63-2B05C5DB40AC}" type="presOf" srcId="{FF06482F-8029-2A4C-BD0E-8F31AA4797EE}" destId="{9158CFEB-66DE-314E-8636-D8A5BD8424D9}" srcOrd="0" destOrd="0" presId="urn:microsoft.com/office/officeart/2005/8/layout/hierarchy3"/>
    <dgm:cxn modelId="{AED8C99B-C689-3449-A77D-FA5D8F11A448}" type="presOf" srcId="{8F835D10-C159-3A4B-8B38-9B3C98A459B9}" destId="{4FFF2491-0F9A-1B41-B7AB-1C0A73F0CB59}" srcOrd="1" destOrd="0" presId="urn:microsoft.com/office/officeart/2005/8/layout/hierarchy3"/>
    <dgm:cxn modelId="{75C12982-3450-4847-A76B-F270A8B0B259}" type="presOf" srcId="{5913282C-7580-E148-B55F-51ED0CDBAEE1}" destId="{19184883-B77E-BA45-A32B-32682A2F731A}" srcOrd="0" destOrd="0" presId="urn:microsoft.com/office/officeart/2005/8/layout/hierarchy3"/>
    <dgm:cxn modelId="{8A497410-8C6A-4745-9313-6FC6067FF5E3}" type="presOf" srcId="{79146A8E-12EE-CB40-B6D1-54E950EEA690}" destId="{828BFAFC-5BCB-DB41-8564-7CAC87BC0064}" srcOrd="0" destOrd="0" presId="urn:microsoft.com/office/officeart/2005/8/layout/hierarchy3"/>
    <dgm:cxn modelId="{F15C1B4F-C888-474F-80AC-89F7586BB99D}" type="presOf" srcId="{B4195B8C-B6A3-A74D-9F0B-96FB7E3C09D0}" destId="{93A63BF3-418E-BB4F-8CE2-7C0CD2686AD6}" srcOrd="0" destOrd="0" presId="urn:microsoft.com/office/officeart/2005/8/layout/hierarchy3"/>
    <dgm:cxn modelId="{D2BB8148-A267-7840-AB52-3BFE2E120959}" type="presOf" srcId="{77592168-43BF-394D-BCC5-17EA39B85047}" destId="{A04C2767-3BFF-1B46-89A9-DA8C4C7B188D}" srcOrd="0" destOrd="0" presId="urn:microsoft.com/office/officeart/2005/8/layout/hierarchy3"/>
    <dgm:cxn modelId="{8B2E6E2F-1E8A-054D-A014-F8A9BCFFBD56}" type="presOf" srcId="{A3BC3CEF-2CE9-2741-BA7F-9035FFE143BE}" destId="{F8F968D4-EFC4-C747-9F43-ED09716BE40A}" srcOrd="1" destOrd="0" presId="urn:microsoft.com/office/officeart/2005/8/layout/hierarchy3"/>
    <dgm:cxn modelId="{2D082C44-0C56-6D47-A7FD-273538CB2657}" srcId="{79146A8E-12EE-CB40-B6D1-54E950EEA690}" destId="{EB204088-F420-2349-80BB-E501A0183847}" srcOrd="0" destOrd="0" parTransId="{08789D05-8A9B-7C42-9673-C0BF4829983B}" sibTransId="{DA279E00-360A-1E49-A3C5-CAE65AB35620}"/>
    <dgm:cxn modelId="{374B633F-9EF0-D94D-AF2D-974AD36F7F3D}" type="presOf" srcId="{14EC7B76-6A9A-A949-8F31-5B6243F46FC8}" destId="{8E8A4C9A-5EB4-2A41-BD1A-B21755A3336F}" srcOrd="0" destOrd="0" presId="urn:microsoft.com/office/officeart/2005/8/layout/hierarchy3"/>
    <dgm:cxn modelId="{1F288A16-3A79-D44E-90C0-B093AEFF43AA}" type="presOf" srcId="{2029E6C9-B63A-B341-805C-04D8A278DC08}" destId="{BDAA08A1-AD5A-6E4D-B58E-3E77A9094098}" srcOrd="0" destOrd="0" presId="urn:microsoft.com/office/officeart/2005/8/layout/hierarchy3"/>
    <dgm:cxn modelId="{C71582C7-341A-AB47-93C7-9B262A0D9A2D}" type="presOf" srcId="{50A635B9-54B5-8241-960D-9076454D16E5}" destId="{09904806-4C1F-EE47-A735-43C8CA6B2357}" srcOrd="0" destOrd="0" presId="urn:microsoft.com/office/officeart/2005/8/layout/hierarchy3"/>
    <dgm:cxn modelId="{E94F9897-D2A0-6A4D-AC8E-E296376056D5}" srcId="{B3BD6FDF-EEE2-404C-B30D-3CB674DC7B31}" destId="{4F45B2C3-94E1-C04F-A54D-00789BF7D39E}" srcOrd="2" destOrd="0" parTransId="{B4195B8C-B6A3-A74D-9F0B-96FB7E3C09D0}" sibTransId="{78DE764D-4263-D74D-80DB-76B9CFADC893}"/>
    <dgm:cxn modelId="{E110BD23-7461-6F45-B30B-E3C475285FED}" type="presOf" srcId="{F705B979-1C9F-C643-A6F7-BB47E7A3AF3C}" destId="{070B50FC-7FE9-C64E-8B94-C63B16761B57}" srcOrd="0" destOrd="0" presId="urn:microsoft.com/office/officeart/2005/8/layout/hierarchy3"/>
    <dgm:cxn modelId="{FBC3CD58-5C39-2645-BD0E-20679F125D2E}" type="presOf" srcId="{087161BE-4FFF-A841-AF0E-57DE01B4CBF8}" destId="{44D422F7-1CD1-CE4F-B36E-6D74795D920D}" srcOrd="0" destOrd="0" presId="urn:microsoft.com/office/officeart/2005/8/layout/hierarchy3"/>
    <dgm:cxn modelId="{3469CF15-AE2C-6447-AD87-C00FB8FF7A6B}" type="presOf" srcId="{D2069BC2-1190-9645-B50A-23F378E78666}" destId="{D156E35D-6124-8441-90B6-629B325BCF8F}" srcOrd="0" destOrd="0" presId="urn:microsoft.com/office/officeart/2005/8/layout/hierarchy3"/>
    <dgm:cxn modelId="{69C36E69-C459-7348-A0EC-5B82F4083B5B}" srcId="{557F17C2-8042-A148-9E22-08051C5533B9}" destId="{A3BC3CEF-2CE9-2741-BA7F-9035FFE143BE}" srcOrd="1" destOrd="0" parTransId="{199E8238-EF45-464E-86DC-4E7CA927A94B}" sibTransId="{AF0041DC-DA2F-3F43-8E4E-62CB6582B063}"/>
    <dgm:cxn modelId="{5343A0B8-60A9-1F42-89D3-E9185798CAFB}" type="presOf" srcId="{40660AF6-CFE5-E449-ADD5-19F1C613DEF7}" destId="{89DE1EEA-DCAA-1648-A3EC-91C266DAF6A0}" srcOrd="0" destOrd="0" presId="urn:microsoft.com/office/officeart/2005/8/layout/hierarchy3"/>
    <dgm:cxn modelId="{85FDBAB2-EC81-2549-9585-B313D7515DAC}" srcId="{8F835D10-C159-3A4B-8B38-9B3C98A459B9}" destId="{7F84A53C-B4F9-B14D-92A3-5AC2DD4F0B48}" srcOrd="0" destOrd="0" parTransId="{217B196E-2D38-3F40-82BA-E7D127DC0153}" sibTransId="{B795FDA7-4A28-C04E-815E-F3FCF6F2439B}"/>
    <dgm:cxn modelId="{0F56A0F0-EF0A-DE40-BE55-936970EDED2E}" type="presOf" srcId="{51F9BAB3-9FE1-2B4A-BDE5-94DDFB5CF204}" destId="{1287C676-625E-D54E-86F8-7C499983EB35}" srcOrd="0" destOrd="0" presId="urn:microsoft.com/office/officeart/2005/8/layout/hierarchy3"/>
    <dgm:cxn modelId="{11B2FCF4-19CC-E546-A45D-1B245120BA6D}" type="presOf" srcId="{08789D05-8A9B-7C42-9673-C0BF4829983B}" destId="{920D16D7-C830-CE46-804C-0A5985BB79FC}" srcOrd="0" destOrd="0" presId="urn:microsoft.com/office/officeart/2005/8/layout/hierarchy3"/>
    <dgm:cxn modelId="{1264E655-796D-3149-982A-00221579F875}" srcId="{2029E6C9-B63A-B341-805C-04D8A278DC08}" destId="{C4386296-DE21-5D4D-87C3-7F79B67F60C2}" srcOrd="1" destOrd="0" parTransId="{B9B12AF9-08F5-934C-87B2-58078DEC339F}" sibTransId="{39E58C1E-6E67-6A4A-B93A-FB3FE141DD9C}"/>
    <dgm:cxn modelId="{389DE694-836C-5F46-865F-9FA107D73118}" type="presOf" srcId="{A3BC3CEF-2CE9-2741-BA7F-9035FFE143BE}" destId="{F18A4654-38A8-0541-8809-2EF55DDD7384}" srcOrd="0" destOrd="0" presId="urn:microsoft.com/office/officeart/2005/8/layout/hierarchy3"/>
    <dgm:cxn modelId="{1D65620D-7149-1648-984A-433BB8142AFD}" type="presOf" srcId="{C4386296-DE21-5D4D-87C3-7F79B67F60C2}" destId="{2A3A7EFC-60B8-664E-8CC2-70BAA984A717}" srcOrd="0" destOrd="0" presId="urn:microsoft.com/office/officeart/2005/8/layout/hierarchy3"/>
    <dgm:cxn modelId="{21151DEC-362F-A841-B050-270AEC40A046}" type="presOf" srcId="{BDD01AF9-E8EB-2445-B077-AE87BCB2D63F}" destId="{2B178D5E-45DC-904B-BFD9-3B74B9492E4C}" srcOrd="0" destOrd="0" presId="urn:microsoft.com/office/officeart/2005/8/layout/hierarchy3"/>
    <dgm:cxn modelId="{95B3407C-3D7E-4C44-8620-900CDC08F361}" srcId="{79146A8E-12EE-CB40-B6D1-54E950EEA690}" destId="{51F9BAB3-9FE1-2B4A-BDE5-94DDFB5CF204}" srcOrd="1" destOrd="0" parTransId="{B14C0034-E047-2149-8DA4-6514995E2627}" sibTransId="{6C58CB14-3678-094E-9CB4-81B3980D3AAE}"/>
    <dgm:cxn modelId="{81415974-480B-B549-9F34-71F104605729}" type="presOf" srcId="{165CA94B-20CC-4149-9C65-9DA40D335D2B}" destId="{62B59E1C-4949-CF4D-942E-879A18C76BB3}" srcOrd="0" destOrd="0" presId="urn:microsoft.com/office/officeart/2005/8/layout/hierarchy3"/>
    <dgm:cxn modelId="{05E4BE7E-8FF4-6C46-8824-157A437545F3}" srcId="{557F17C2-8042-A148-9E22-08051C5533B9}" destId="{B3BD6FDF-EEE2-404C-B30D-3CB674DC7B31}" srcOrd="5" destOrd="0" parTransId="{F719F16D-8C48-2E4F-94D1-70C97EA51FCF}" sibTransId="{C50819B7-7F2D-D446-A768-688D6C996E5A}"/>
    <dgm:cxn modelId="{B6E64998-B6C6-6E48-9967-9F0059D023F0}" type="presOf" srcId="{63A99589-F51B-C449-AC5F-0D889B5ADC25}" destId="{8CCA4F3E-FDB6-3842-AD10-BB04AB956E5B}" srcOrd="0" destOrd="0" presId="urn:microsoft.com/office/officeart/2005/8/layout/hierarchy3"/>
    <dgm:cxn modelId="{032A9AA9-984B-DB4E-A1CA-684FAAC99ADC}" type="presOf" srcId="{F705B979-1C9F-C643-A6F7-BB47E7A3AF3C}" destId="{2A7546CA-AB7C-EE4E-8C77-95F72B0ABD52}" srcOrd="1" destOrd="0" presId="urn:microsoft.com/office/officeart/2005/8/layout/hierarchy3"/>
    <dgm:cxn modelId="{C1E88B7C-17FA-8449-BE0E-1B3B2524ACCA}" type="presOf" srcId="{7F84A53C-B4F9-B14D-92A3-5AC2DD4F0B48}" destId="{BFA29D15-D0C4-3648-B8A4-0BCB67A153F7}" srcOrd="0" destOrd="0" presId="urn:microsoft.com/office/officeart/2005/8/layout/hierarchy3"/>
    <dgm:cxn modelId="{329C48C6-0731-6C4F-8A50-0A8ED151E46B}" srcId="{557F17C2-8042-A148-9E22-08051C5533B9}" destId="{79146A8E-12EE-CB40-B6D1-54E950EEA690}" srcOrd="3" destOrd="0" parTransId="{F53B8743-D156-954D-B2A5-264E4FD4A8DC}" sibTransId="{C82AF12F-0D72-7948-8A3B-3D6115E17237}"/>
    <dgm:cxn modelId="{F83FE5BF-5679-C343-B3D4-ECE73E044395}" type="presParOf" srcId="{3595752E-2ED1-2C40-AB2E-216D094143E3}" destId="{3AE487CB-451C-AA41-A4C3-AE46CAF88DEE}" srcOrd="0" destOrd="0" presId="urn:microsoft.com/office/officeart/2005/8/layout/hierarchy3"/>
    <dgm:cxn modelId="{E084E0FE-A2EF-464E-B3A1-04991C2E5F74}" type="presParOf" srcId="{3AE487CB-451C-AA41-A4C3-AE46CAF88DEE}" destId="{FE8A5883-176C-7447-9B46-AF71B48CE067}" srcOrd="0" destOrd="0" presId="urn:microsoft.com/office/officeart/2005/8/layout/hierarchy3"/>
    <dgm:cxn modelId="{C221609D-6043-254A-BA64-CEFECAD0CBC2}" type="presParOf" srcId="{FE8A5883-176C-7447-9B46-AF71B48CE067}" destId="{BDAA08A1-AD5A-6E4D-B58E-3E77A9094098}" srcOrd="0" destOrd="0" presId="urn:microsoft.com/office/officeart/2005/8/layout/hierarchy3"/>
    <dgm:cxn modelId="{923D2C90-8D32-3040-B66B-8CECF13FA499}" type="presParOf" srcId="{FE8A5883-176C-7447-9B46-AF71B48CE067}" destId="{8FF0CCE5-5513-FA41-8434-28162B23D3DD}" srcOrd="1" destOrd="0" presId="urn:microsoft.com/office/officeart/2005/8/layout/hierarchy3"/>
    <dgm:cxn modelId="{4E876035-43E1-A843-9D35-022CD7FC1636}" type="presParOf" srcId="{3AE487CB-451C-AA41-A4C3-AE46CAF88DEE}" destId="{79E635F8-7E3E-754F-8FE9-1C8B74503D5C}" srcOrd="1" destOrd="0" presId="urn:microsoft.com/office/officeart/2005/8/layout/hierarchy3"/>
    <dgm:cxn modelId="{4D6E794E-021F-4948-B359-2DEB33F2CBB1}" type="presParOf" srcId="{79E635F8-7E3E-754F-8FE9-1C8B74503D5C}" destId="{D156E35D-6124-8441-90B6-629B325BCF8F}" srcOrd="0" destOrd="0" presId="urn:microsoft.com/office/officeart/2005/8/layout/hierarchy3"/>
    <dgm:cxn modelId="{75324689-8798-0947-8729-86B4F65F7598}" type="presParOf" srcId="{79E635F8-7E3E-754F-8FE9-1C8B74503D5C}" destId="{24EC5B5E-BF2D-9047-8833-0FCCDE662473}" srcOrd="1" destOrd="0" presId="urn:microsoft.com/office/officeart/2005/8/layout/hierarchy3"/>
    <dgm:cxn modelId="{9E88C4E3-16F6-954A-8B17-67951E0EBBC1}" type="presParOf" srcId="{79E635F8-7E3E-754F-8FE9-1C8B74503D5C}" destId="{38707935-BAC5-584A-BCDF-7EED0AD6B36B}" srcOrd="2" destOrd="0" presId="urn:microsoft.com/office/officeart/2005/8/layout/hierarchy3"/>
    <dgm:cxn modelId="{DAFDAA13-8BF3-0840-844A-0183B2D90F83}" type="presParOf" srcId="{79E635F8-7E3E-754F-8FE9-1C8B74503D5C}" destId="{2A3A7EFC-60B8-664E-8CC2-70BAA984A717}" srcOrd="3" destOrd="0" presId="urn:microsoft.com/office/officeart/2005/8/layout/hierarchy3"/>
    <dgm:cxn modelId="{1CB171C8-720F-3D41-B4BE-16EE8DE3D4FD}" type="presParOf" srcId="{3595752E-2ED1-2C40-AB2E-216D094143E3}" destId="{C85EAF80-2699-E849-A882-2CF91B5098A5}" srcOrd="1" destOrd="0" presId="urn:microsoft.com/office/officeart/2005/8/layout/hierarchy3"/>
    <dgm:cxn modelId="{DA3B213E-C26F-7048-A668-DA164DD543A3}" type="presParOf" srcId="{C85EAF80-2699-E849-A882-2CF91B5098A5}" destId="{9734F6BE-A049-304E-AB3F-70634C347EEE}" srcOrd="0" destOrd="0" presId="urn:microsoft.com/office/officeart/2005/8/layout/hierarchy3"/>
    <dgm:cxn modelId="{6E5587CF-734B-514D-8136-552728BC3D89}" type="presParOf" srcId="{9734F6BE-A049-304E-AB3F-70634C347EEE}" destId="{F18A4654-38A8-0541-8809-2EF55DDD7384}" srcOrd="0" destOrd="0" presId="urn:microsoft.com/office/officeart/2005/8/layout/hierarchy3"/>
    <dgm:cxn modelId="{B96CD772-C57D-EB44-91BC-629783BC0E17}" type="presParOf" srcId="{9734F6BE-A049-304E-AB3F-70634C347EEE}" destId="{F8F968D4-EFC4-C747-9F43-ED09716BE40A}" srcOrd="1" destOrd="0" presId="urn:microsoft.com/office/officeart/2005/8/layout/hierarchy3"/>
    <dgm:cxn modelId="{44204B47-935C-C34B-AF71-1273A2E0970F}" type="presParOf" srcId="{C85EAF80-2699-E849-A882-2CF91B5098A5}" destId="{D67270B6-3CF6-6A41-8B35-9324C722BB3B}" srcOrd="1" destOrd="0" presId="urn:microsoft.com/office/officeart/2005/8/layout/hierarchy3"/>
    <dgm:cxn modelId="{964BAB9D-6B4D-1542-8EF7-44FB72FA1CA1}" type="presParOf" srcId="{D67270B6-3CF6-6A41-8B35-9324C722BB3B}" destId="{EEC37DF3-74FB-5649-81EF-7BB1F40E2382}" srcOrd="0" destOrd="0" presId="urn:microsoft.com/office/officeart/2005/8/layout/hierarchy3"/>
    <dgm:cxn modelId="{1CAFBBA9-AC96-1148-8F5A-CC118B92B32C}" type="presParOf" srcId="{D67270B6-3CF6-6A41-8B35-9324C722BB3B}" destId="{9D252B74-9698-9C42-9545-6C7A569DFC35}" srcOrd="1" destOrd="0" presId="urn:microsoft.com/office/officeart/2005/8/layout/hierarchy3"/>
    <dgm:cxn modelId="{BAB295AA-E2F4-F146-896D-D07426A75980}" type="presParOf" srcId="{D67270B6-3CF6-6A41-8B35-9324C722BB3B}" destId="{8E8A4C9A-5EB4-2A41-BD1A-B21755A3336F}" srcOrd="2" destOrd="0" presId="urn:microsoft.com/office/officeart/2005/8/layout/hierarchy3"/>
    <dgm:cxn modelId="{D29C2B58-68D1-424D-BF91-B42081569F6B}" type="presParOf" srcId="{D67270B6-3CF6-6A41-8B35-9324C722BB3B}" destId="{44D422F7-1CD1-CE4F-B36E-6D74795D920D}" srcOrd="3" destOrd="0" presId="urn:microsoft.com/office/officeart/2005/8/layout/hierarchy3"/>
    <dgm:cxn modelId="{C0F65B6A-AB0B-184D-B7CF-5B7C0BA613E2}" type="presParOf" srcId="{3595752E-2ED1-2C40-AB2E-216D094143E3}" destId="{1A7F7E40-B05E-4042-9764-F787D44BA95D}" srcOrd="2" destOrd="0" presId="urn:microsoft.com/office/officeart/2005/8/layout/hierarchy3"/>
    <dgm:cxn modelId="{023ED586-660F-3D48-A9B6-71A7CFD730A7}" type="presParOf" srcId="{1A7F7E40-B05E-4042-9764-F787D44BA95D}" destId="{18D6F86E-C593-544B-9246-B76B1DD907FF}" srcOrd="0" destOrd="0" presId="urn:microsoft.com/office/officeart/2005/8/layout/hierarchy3"/>
    <dgm:cxn modelId="{53C4F938-C30A-AB4D-BD75-D136850DB24A}" type="presParOf" srcId="{18D6F86E-C593-544B-9246-B76B1DD907FF}" destId="{2A0BC982-CC23-944E-B83E-366682E63262}" srcOrd="0" destOrd="0" presId="urn:microsoft.com/office/officeart/2005/8/layout/hierarchy3"/>
    <dgm:cxn modelId="{6E0BBE94-57D6-8748-B94C-7138DD120CE2}" type="presParOf" srcId="{18D6F86E-C593-544B-9246-B76B1DD907FF}" destId="{4FFF2491-0F9A-1B41-B7AB-1C0A73F0CB59}" srcOrd="1" destOrd="0" presId="urn:microsoft.com/office/officeart/2005/8/layout/hierarchy3"/>
    <dgm:cxn modelId="{633AF61C-596F-3446-8DEA-93A097B49AB9}" type="presParOf" srcId="{1A7F7E40-B05E-4042-9764-F787D44BA95D}" destId="{A2F4F10C-4C2D-1146-90A3-74FF73FC82BF}" srcOrd="1" destOrd="0" presId="urn:microsoft.com/office/officeart/2005/8/layout/hierarchy3"/>
    <dgm:cxn modelId="{18A6EDD3-E5DA-3244-96A2-E10120A284BF}" type="presParOf" srcId="{A2F4F10C-4C2D-1146-90A3-74FF73FC82BF}" destId="{9A2DC4C9-6483-AA42-A832-E6BF3BF2EFFE}" srcOrd="0" destOrd="0" presId="urn:microsoft.com/office/officeart/2005/8/layout/hierarchy3"/>
    <dgm:cxn modelId="{3DDC62F1-6005-0D4B-9329-BE7325993D24}" type="presParOf" srcId="{A2F4F10C-4C2D-1146-90A3-74FF73FC82BF}" destId="{BFA29D15-D0C4-3648-B8A4-0BCB67A153F7}" srcOrd="1" destOrd="0" presId="urn:microsoft.com/office/officeart/2005/8/layout/hierarchy3"/>
    <dgm:cxn modelId="{64930801-9614-AB41-B5A6-96E4E2B2ECD0}" type="presParOf" srcId="{3595752E-2ED1-2C40-AB2E-216D094143E3}" destId="{6644CCFE-EEB1-6F4B-9B1D-C0560F27F7B6}" srcOrd="3" destOrd="0" presId="urn:microsoft.com/office/officeart/2005/8/layout/hierarchy3"/>
    <dgm:cxn modelId="{EEB871B7-9BFC-B44E-A99E-CDF4553207B1}" type="presParOf" srcId="{6644CCFE-EEB1-6F4B-9B1D-C0560F27F7B6}" destId="{F1AC382E-A058-CB42-8A32-932D152D6491}" srcOrd="0" destOrd="0" presId="urn:microsoft.com/office/officeart/2005/8/layout/hierarchy3"/>
    <dgm:cxn modelId="{E7618869-4A41-134A-A372-527A08FC3C34}" type="presParOf" srcId="{F1AC382E-A058-CB42-8A32-932D152D6491}" destId="{828BFAFC-5BCB-DB41-8564-7CAC87BC0064}" srcOrd="0" destOrd="0" presId="urn:microsoft.com/office/officeart/2005/8/layout/hierarchy3"/>
    <dgm:cxn modelId="{D1F98274-F04A-0140-B117-D787848193EB}" type="presParOf" srcId="{F1AC382E-A058-CB42-8A32-932D152D6491}" destId="{3CD58630-4E2A-3A40-847F-ECED73399450}" srcOrd="1" destOrd="0" presId="urn:microsoft.com/office/officeart/2005/8/layout/hierarchy3"/>
    <dgm:cxn modelId="{1FCF0474-826F-0842-A364-38089378F3F8}" type="presParOf" srcId="{6644CCFE-EEB1-6F4B-9B1D-C0560F27F7B6}" destId="{0FECEAED-9F28-2C43-959B-FFD493A85126}" srcOrd="1" destOrd="0" presId="urn:microsoft.com/office/officeart/2005/8/layout/hierarchy3"/>
    <dgm:cxn modelId="{29DB6AA7-BFFD-A54D-8410-1676A2884DB1}" type="presParOf" srcId="{0FECEAED-9F28-2C43-959B-FFD493A85126}" destId="{920D16D7-C830-CE46-804C-0A5985BB79FC}" srcOrd="0" destOrd="0" presId="urn:microsoft.com/office/officeart/2005/8/layout/hierarchy3"/>
    <dgm:cxn modelId="{9000CE3C-C750-FE42-BC37-393F17B0C615}" type="presParOf" srcId="{0FECEAED-9F28-2C43-959B-FFD493A85126}" destId="{480630A7-47D2-1143-A78B-F61C2FA48988}" srcOrd="1" destOrd="0" presId="urn:microsoft.com/office/officeart/2005/8/layout/hierarchy3"/>
    <dgm:cxn modelId="{8BD8DE39-CCAB-F54D-ABA3-D932E04E8F50}" type="presParOf" srcId="{0FECEAED-9F28-2C43-959B-FFD493A85126}" destId="{EB9574D7-114C-4F47-ABFC-0E8AE9BD81E9}" srcOrd="2" destOrd="0" presId="urn:microsoft.com/office/officeart/2005/8/layout/hierarchy3"/>
    <dgm:cxn modelId="{59C8C22E-1CED-A944-9A77-8F43CFC63782}" type="presParOf" srcId="{0FECEAED-9F28-2C43-959B-FFD493A85126}" destId="{1287C676-625E-D54E-86F8-7C499983EB35}" srcOrd="3" destOrd="0" presId="urn:microsoft.com/office/officeart/2005/8/layout/hierarchy3"/>
    <dgm:cxn modelId="{8D745076-F5E1-5D42-82E1-E106EF5F7F7E}" type="presParOf" srcId="{0FECEAED-9F28-2C43-959B-FFD493A85126}" destId="{9158CFEB-66DE-314E-8636-D8A5BD8424D9}" srcOrd="4" destOrd="0" presId="urn:microsoft.com/office/officeart/2005/8/layout/hierarchy3"/>
    <dgm:cxn modelId="{B09326DC-6A7B-0147-8D04-82836FF834E2}" type="presParOf" srcId="{0FECEAED-9F28-2C43-959B-FFD493A85126}" destId="{A55BC0D6-7696-7946-8EA3-BB5C3A4E5B24}" srcOrd="5" destOrd="0" presId="urn:microsoft.com/office/officeart/2005/8/layout/hierarchy3"/>
    <dgm:cxn modelId="{B479588C-3AEA-4143-97BC-411BC62EA630}" type="presParOf" srcId="{0FECEAED-9F28-2C43-959B-FFD493A85126}" destId="{4C90D2A4-2917-694C-957B-36A53282B35C}" srcOrd="6" destOrd="0" presId="urn:microsoft.com/office/officeart/2005/8/layout/hierarchy3"/>
    <dgm:cxn modelId="{8D0E476D-FFAA-584D-85B0-76460F8B1303}" type="presParOf" srcId="{0FECEAED-9F28-2C43-959B-FFD493A85126}" destId="{A04C2767-3BFF-1B46-89A9-DA8C4C7B188D}" srcOrd="7" destOrd="0" presId="urn:microsoft.com/office/officeart/2005/8/layout/hierarchy3"/>
    <dgm:cxn modelId="{ED301441-E558-2641-8066-B8D0793AA442}" type="presParOf" srcId="{0FECEAED-9F28-2C43-959B-FFD493A85126}" destId="{50C4B7A3-482B-3441-9502-6F281FBB90D9}" srcOrd="8" destOrd="0" presId="urn:microsoft.com/office/officeart/2005/8/layout/hierarchy3"/>
    <dgm:cxn modelId="{FCBFFCED-3E9A-6042-9BA5-6EDAFD42BCBA}" type="presParOf" srcId="{0FECEAED-9F28-2C43-959B-FFD493A85126}" destId="{AFE0DB63-A1CE-8248-B6EB-40D2DD7AE06E}" srcOrd="9" destOrd="0" presId="urn:microsoft.com/office/officeart/2005/8/layout/hierarchy3"/>
    <dgm:cxn modelId="{825772C8-87FE-2F4A-83EA-25A685534815}" type="presParOf" srcId="{3595752E-2ED1-2C40-AB2E-216D094143E3}" destId="{A69941DC-5BAC-0142-8878-48C2F606BBA0}" srcOrd="4" destOrd="0" presId="urn:microsoft.com/office/officeart/2005/8/layout/hierarchy3"/>
    <dgm:cxn modelId="{7B570E0C-007D-DD41-9A32-4FE0E71D9E34}" type="presParOf" srcId="{A69941DC-5BAC-0142-8878-48C2F606BBA0}" destId="{EFB7EB9F-5117-E047-B847-7D7C62FD52D0}" srcOrd="0" destOrd="0" presId="urn:microsoft.com/office/officeart/2005/8/layout/hierarchy3"/>
    <dgm:cxn modelId="{67DBA3DB-E3AA-4342-AA83-66F64708204A}" type="presParOf" srcId="{EFB7EB9F-5117-E047-B847-7D7C62FD52D0}" destId="{070B50FC-7FE9-C64E-8B94-C63B16761B57}" srcOrd="0" destOrd="0" presId="urn:microsoft.com/office/officeart/2005/8/layout/hierarchy3"/>
    <dgm:cxn modelId="{36A89012-2BDF-3547-BF7D-C5AA6B8418FD}" type="presParOf" srcId="{EFB7EB9F-5117-E047-B847-7D7C62FD52D0}" destId="{2A7546CA-AB7C-EE4E-8C77-95F72B0ABD52}" srcOrd="1" destOrd="0" presId="urn:microsoft.com/office/officeart/2005/8/layout/hierarchy3"/>
    <dgm:cxn modelId="{1EDA1271-8DE1-E841-93F9-C0FA9D81516D}" type="presParOf" srcId="{A69941DC-5BAC-0142-8878-48C2F606BBA0}" destId="{40B0D27C-14B2-4342-ADC4-09A2E551BB67}" srcOrd="1" destOrd="0" presId="urn:microsoft.com/office/officeart/2005/8/layout/hierarchy3"/>
    <dgm:cxn modelId="{F0CD63EC-8A62-C24A-B090-5CD3A1B8D3E6}" type="presParOf" srcId="{40B0D27C-14B2-4342-ADC4-09A2E551BB67}" destId="{43378943-D755-484B-8DC8-5BCCA403CBF3}" srcOrd="0" destOrd="0" presId="urn:microsoft.com/office/officeart/2005/8/layout/hierarchy3"/>
    <dgm:cxn modelId="{D40867CF-6517-194E-90AD-B70AE3B894E1}" type="presParOf" srcId="{40B0D27C-14B2-4342-ADC4-09A2E551BB67}" destId="{62B59E1C-4949-CF4D-942E-879A18C76BB3}" srcOrd="1" destOrd="0" presId="urn:microsoft.com/office/officeart/2005/8/layout/hierarchy3"/>
    <dgm:cxn modelId="{8F937120-53E5-884F-A012-9F8306F34566}" type="presParOf" srcId="{40B0D27C-14B2-4342-ADC4-09A2E551BB67}" destId="{3772C928-DA2F-7949-A359-9DF9F618A351}" srcOrd="2" destOrd="0" presId="urn:microsoft.com/office/officeart/2005/8/layout/hierarchy3"/>
    <dgm:cxn modelId="{4A8DC340-E6EA-BA4A-9386-A9AA83CB7017}" type="presParOf" srcId="{40B0D27C-14B2-4342-ADC4-09A2E551BB67}" destId="{19184883-B77E-BA45-A32B-32682A2F731A}" srcOrd="3" destOrd="0" presId="urn:microsoft.com/office/officeart/2005/8/layout/hierarchy3"/>
    <dgm:cxn modelId="{F41C29A0-C7AF-6347-9AFD-038C577D6005}" type="presParOf" srcId="{40B0D27C-14B2-4342-ADC4-09A2E551BB67}" destId="{09904806-4C1F-EE47-A735-43C8CA6B2357}" srcOrd="4" destOrd="0" presId="urn:microsoft.com/office/officeart/2005/8/layout/hierarchy3"/>
    <dgm:cxn modelId="{8FBE2132-1E25-A143-B670-A706FE830FFD}" type="presParOf" srcId="{40B0D27C-14B2-4342-ADC4-09A2E551BB67}" destId="{53D5B251-462E-BB4E-81FB-CD2EC660583D}" srcOrd="5" destOrd="0" presId="urn:microsoft.com/office/officeart/2005/8/layout/hierarchy3"/>
    <dgm:cxn modelId="{4F14DCF4-F5D2-A944-9A6B-6388FB4E8D56}" type="presParOf" srcId="{3595752E-2ED1-2C40-AB2E-216D094143E3}" destId="{B391CB39-F78E-774A-9EBF-80E3CE7F957F}" srcOrd="5" destOrd="0" presId="urn:microsoft.com/office/officeart/2005/8/layout/hierarchy3"/>
    <dgm:cxn modelId="{2C779310-ACDD-0B4E-A076-0E693196B7A2}" type="presParOf" srcId="{B391CB39-F78E-774A-9EBF-80E3CE7F957F}" destId="{7813634A-09CF-9443-B59F-7EB5C30E6572}" srcOrd="0" destOrd="0" presId="urn:microsoft.com/office/officeart/2005/8/layout/hierarchy3"/>
    <dgm:cxn modelId="{07B6C0B6-B97C-224E-9EE8-127D34348AE0}" type="presParOf" srcId="{7813634A-09CF-9443-B59F-7EB5C30E6572}" destId="{2968C38E-3DEC-8843-ADCD-41B610DB21F3}" srcOrd="0" destOrd="0" presId="urn:microsoft.com/office/officeart/2005/8/layout/hierarchy3"/>
    <dgm:cxn modelId="{31779B3C-E42D-6A47-88F5-481712F80D27}" type="presParOf" srcId="{7813634A-09CF-9443-B59F-7EB5C30E6572}" destId="{7A6E899C-C0FF-D74D-9C6D-6E1ED73A2ED8}" srcOrd="1" destOrd="0" presId="urn:microsoft.com/office/officeart/2005/8/layout/hierarchy3"/>
    <dgm:cxn modelId="{AF19A709-20C9-7140-8F42-5C9A687C89CD}" type="presParOf" srcId="{B391CB39-F78E-774A-9EBF-80E3CE7F957F}" destId="{8945A617-6868-0549-929B-42DC2CCDC9A6}" srcOrd="1" destOrd="0" presId="urn:microsoft.com/office/officeart/2005/8/layout/hierarchy3"/>
    <dgm:cxn modelId="{C7A644FA-3B22-5C41-8E34-F1A29A5FA4EC}" type="presParOf" srcId="{8945A617-6868-0549-929B-42DC2CCDC9A6}" destId="{BA673737-C79B-6644-BDEE-550FFEBD9645}" srcOrd="0" destOrd="0" presId="urn:microsoft.com/office/officeart/2005/8/layout/hierarchy3"/>
    <dgm:cxn modelId="{3C2F1F26-DA9A-3B4F-9DE4-BE27128D5A10}" type="presParOf" srcId="{8945A617-6868-0549-929B-42DC2CCDC9A6}" destId="{9EF3253A-7CCE-ED49-890D-B0D6ACFD8041}" srcOrd="1" destOrd="0" presId="urn:microsoft.com/office/officeart/2005/8/layout/hierarchy3"/>
    <dgm:cxn modelId="{591B91C4-BB9C-4E43-A71B-5190786B6C83}" type="presParOf" srcId="{8945A617-6868-0549-929B-42DC2CCDC9A6}" destId="{2B178D5E-45DC-904B-BFD9-3B74B9492E4C}" srcOrd="2" destOrd="0" presId="urn:microsoft.com/office/officeart/2005/8/layout/hierarchy3"/>
    <dgm:cxn modelId="{4606AF62-9C5C-7C48-B3FC-C6CD1BA2E977}" type="presParOf" srcId="{8945A617-6868-0549-929B-42DC2CCDC9A6}" destId="{85A2D8DA-8E4C-9F49-B7BF-1E1E38736204}" srcOrd="3" destOrd="0" presId="urn:microsoft.com/office/officeart/2005/8/layout/hierarchy3"/>
    <dgm:cxn modelId="{01753552-42BC-1742-82B5-FBF3FEABCAFB}" type="presParOf" srcId="{8945A617-6868-0549-929B-42DC2CCDC9A6}" destId="{93A63BF3-418E-BB4F-8CE2-7C0CD2686AD6}" srcOrd="4" destOrd="0" presId="urn:microsoft.com/office/officeart/2005/8/layout/hierarchy3"/>
    <dgm:cxn modelId="{634E929A-FF68-FB40-9D11-B97659212D10}" type="presParOf" srcId="{8945A617-6868-0549-929B-42DC2CCDC9A6}" destId="{AAFFE7B9-6DF6-834A-9247-FBD5AFFBF974}" srcOrd="5" destOrd="0" presId="urn:microsoft.com/office/officeart/2005/8/layout/hierarchy3"/>
    <dgm:cxn modelId="{B9C3B10D-323B-D945-AD37-552AF2ECDCE7}" type="presParOf" srcId="{8945A617-6868-0549-929B-42DC2CCDC9A6}" destId="{8CCA4F3E-FDB6-3842-AD10-BB04AB956E5B}" srcOrd="6" destOrd="0" presId="urn:microsoft.com/office/officeart/2005/8/layout/hierarchy3"/>
    <dgm:cxn modelId="{41A0F077-E67A-9049-B9EF-FD120AF72173}" type="presParOf" srcId="{8945A617-6868-0549-929B-42DC2CCDC9A6}" destId="{89DE1EEA-DCAA-1648-A3EC-91C266DAF6A0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AA08A1-AD5A-6E4D-B58E-3E77A9094098}">
      <dsp:nvSpPr>
        <dsp:cNvPr id="0" name=""/>
        <dsp:cNvSpPr/>
      </dsp:nvSpPr>
      <dsp:spPr>
        <a:xfrm>
          <a:off x="21890" y="276222"/>
          <a:ext cx="1234966" cy="6174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core</a:t>
          </a:r>
          <a:endParaRPr lang="en-US" sz="1500" kern="1200" dirty="0"/>
        </a:p>
      </dsp:txBody>
      <dsp:txXfrm>
        <a:off x="39975" y="294307"/>
        <a:ext cx="1198796" cy="581313"/>
      </dsp:txXfrm>
    </dsp:sp>
    <dsp:sp modelId="{D156E35D-6124-8441-90B6-629B325BCF8F}">
      <dsp:nvSpPr>
        <dsp:cNvPr id="0" name=""/>
        <dsp:cNvSpPr/>
      </dsp:nvSpPr>
      <dsp:spPr>
        <a:xfrm>
          <a:off x="145387" y="893705"/>
          <a:ext cx="109269" cy="463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112"/>
              </a:lnTo>
              <a:lnTo>
                <a:pt x="109269" y="463112"/>
              </a:lnTo>
            </a:path>
          </a:pathLst>
        </a:cu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EC5B5E-BF2D-9047-8833-0FCCDE662473}">
      <dsp:nvSpPr>
        <dsp:cNvPr id="0" name=""/>
        <dsp:cNvSpPr/>
      </dsp:nvSpPr>
      <dsp:spPr>
        <a:xfrm>
          <a:off x="254657" y="1048076"/>
          <a:ext cx="987973" cy="6174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primitives</a:t>
          </a:r>
          <a:endParaRPr lang="en-US" sz="1100" kern="1200" dirty="0"/>
        </a:p>
      </dsp:txBody>
      <dsp:txXfrm>
        <a:off x="272742" y="1066161"/>
        <a:ext cx="951803" cy="581313"/>
      </dsp:txXfrm>
    </dsp:sp>
    <dsp:sp modelId="{38707935-BAC5-584A-BCDF-7EED0AD6B36B}">
      <dsp:nvSpPr>
        <dsp:cNvPr id="0" name=""/>
        <dsp:cNvSpPr/>
      </dsp:nvSpPr>
      <dsp:spPr>
        <a:xfrm>
          <a:off x="145387" y="893705"/>
          <a:ext cx="109269" cy="1234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4966"/>
              </a:lnTo>
              <a:lnTo>
                <a:pt x="109269" y="1234966"/>
              </a:lnTo>
            </a:path>
          </a:pathLst>
        </a:cu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3A7EFC-60B8-664E-8CC2-70BAA984A717}">
      <dsp:nvSpPr>
        <dsp:cNvPr id="0" name=""/>
        <dsp:cNvSpPr/>
      </dsp:nvSpPr>
      <dsp:spPr>
        <a:xfrm>
          <a:off x="254657" y="1819931"/>
          <a:ext cx="987973" cy="6174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-11035"/>
              <a:satOff val="-273"/>
              <a:lumOff val="156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extended primitives</a:t>
          </a:r>
          <a:endParaRPr lang="en-US" sz="1100" kern="1200" dirty="0"/>
        </a:p>
      </dsp:txBody>
      <dsp:txXfrm>
        <a:off x="272742" y="1838016"/>
        <a:ext cx="951803" cy="581313"/>
      </dsp:txXfrm>
    </dsp:sp>
    <dsp:sp modelId="{F18A4654-38A8-0541-8809-2EF55DDD7384}">
      <dsp:nvSpPr>
        <dsp:cNvPr id="0" name=""/>
        <dsp:cNvSpPr/>
      </dsp:nvSpPr>
      <dsp:spPr>
        <a:xfrm>
          <a:off x="1551372" y="276222"/>
          <a:ext cx="1234966" cy="6174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-35312"/>
                <a:satOff val="-873"/>
                <a:lumOff val="4998"/>
                <a:alphaOff val="0"/>
                <a:tint val="50000"/>
                <a:satMod val="300000"/>
              </a:schemeClr>
            </a:gs>
            <a:gs pos="35000">
              <a:schemeClr val="accent4">
                <a:shade val="80000"/>
                <a:hueOff val="-35312"/>
                <a:satOff val="-873"/>
                <a:lumOff val="4998"/>
                <a:alphaOff val="0"/>
                <a:tint val="37000"/>
                <a:satMod val="300000"/>
              </a:schemeClr>
            </a:gs>
            <a:gs pos="100000">
              <a:schemeClr val="accent4">
                <a:shade val="80000"/>
                <a:hueOff val="-35312"/>
                <a:satOff val="-873"/>
                <a:lumOff val="499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constructs</a:t>
          </a:r>
          <a:endParaRPr lang="en-US" sz="1500" kern="1200" dirty="0"/>
        </a:p>
      </dsp:txBody>
      <dsp:txXfrm>
        <a:off x="1569457" y="294307"/>
        <a:ext cx="1198796" cy="581313"/>
      </dsp:txXfrm>
    </dsp:sp>
    <dsp:sp modelId="{EEC37DF3-74FB-5649-81EF-7BB1F40E2382}">
      <dsp:nvSpPr>
        <dsp:cNvPr id="0" name=""/>
        <dsp:cNvSpPr/>
      </dsp:nvSpPr>
      <dsp:spPr>
        <a:xfrm>
          <a:off x="1674869" y="893705"/>
          <a:ext cx="123496" cy="463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112"/>
              </a:lnTo>
              <a:lnTo>
                <a:pt x="123496" y="463112"/>
              </a:lnTo>
            </a:path>
          </a:pathLst>
        </a:cu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252B74-9698-9C42-9545-6C7A569DFC35}">
      <dsp:nvSpPr>
        <dsp:cNvPr id="0" name=""/>
        <dsp:cNvSpPr/>
      </dsp:nvSpPr>
      <dsp:spPr>
        <a:xfrm>
          <a:off x="1798365" y="1048076"/>
          <a:ext cx="987973" cy="6174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-22070"/>
              <a:satOff val="-546"/>
              <a:lumOff val="312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universe, concept, category, unit</a:t>
          </a:r>
          <a:endParaRPr lang="en-US" sz="1100" kern="1200" dirty="0"/>
        </a:p>
      </dsp:txBody>
      <dsp:txXfrm>
        <a:off x="1816450" y="1066161"/>
        <a:ext cx="951803" cy="581313"/>
      </dsp:txXfrm>
    </dsp:sp>
    <dsp:sp modelId="{8E8A4C9A-5EB4-2A41-BD1A-B21755A3336F}">
      <dsp:nvSpPr>
        <dsp:cNvPr id="0" name=""/>
        <dsp:cNvSpPr/>
      </dsp:nvSpPr>
      <dsp:spPr>
        <a:xfrm>
          <a:off x="1674869" y="893705"/>
          <a:ext cx="123496" cy="1234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4966"/>
              </a:lnTo>
              <a:lnTo>
                <a:pt x="123496" y="1234966"/>
              </a:lnTo>
            </a:path>
          </a:pathLst>
        </a:cu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D422F7-1CD1-CE4F-B36E-6D74795D920D}">
      <dsp:nvSpPr>
        <dsp:cNvPr id="0" name=""/>
        <dsp:cNvSpPr/>
      </dsp:nvSpPr>
      <dsp:spPr>
        <a:xfrm>
          <a:off x="1798365" y="1819931"/>
          <a:ext cx="987973" cy="6174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-33105"/>
              <a:satOff val="-818"/>
              <a:lumOff val="468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representations, codelists, classifications</a:t>
          </a:r>
          <a:endParaRPr lang="en-US" sz="1100" kern="1200" dirty="0"/>
        </a:p>
      </dsp:txBody>
      <dsp:txXfrm>
        <a:off x="1816450" y="1838016"/>
        <a:ext cx="951803" cy="581313"/>
      </dsp:txXfrm>
    </dsp:sp>
    <dsp:sp modelId="{2A0BC982-CC23-944E-B83E-366682E63262}">
      <dsp:nvSpPr>
        <dsp:cNvPr id="0" name=""/>
        <dsp:cNvSpPr/>
      </dsp:nvSpPr>
      <dsp:spPr>
        <a:xfrm>
          <a:off x="3095081" y="276222"/>
          <a:ext cx="1234966" cy="6174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-70623"/>
                <a:satOff val="-1746"/>
                <a:lumOff val="9995"/>
                <a:alphaOff val="0"/>
                <a:tint val="50000"/>
                <a:satMod val="300000"/>
              </a:schemeClr>
            </a:gs>
            <a:gs pos="35000">
              <a:schemeClr val="accent4">
                <a:shade val="80000"/>
                <a:hueOff val="-70623"/>
                <a:satOff val="-1746"/>
                <a:lumOff val="9995"/>
                <a:alphaOff val="0"/>
                <a:tint val="37000"/>
                <a:satMod val="300000"/>
              </a:schemeClr>
            </a:gs>
            <a:gs pos="100000">
              <a:schemeClr val="accent4">
                <a:shade val="80000"/>
                <a:hueOff val="-70623"/>
                <a:satOff val="-1746"/>
                <a:lumOff val="999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measurement</a:t>
          </a:r>
          <a:endParaRPr lang="en-US" sz="1500" kern="1200" dirty="0"/>
        </a:p>
      </dsp:txBody>
      <dsp:txXfrm>
        <a:off x="3113166" y="294307"/>
        <a:ext cx="1198796" cy="581313"/>
      </dsp:txXfrm>
    </dsp:sp>
    <dsp:sp modelId="{9A2DC4C9-6483-AA42-A832-E6BF3BF2EFFE}">
      <dsp:nvSpPr>
        <dsp:cNvPr id="0" name=""/>
        <dsp:cNvSpPr/>
      </dsp:nvSpPr>
      <dsp:spPr>
        <a:xfrm>
          <a:off x="3218577" y="893705"/>
          <a:ext cx="123496" cy="463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112"/>
              </a:lnTo>
              <a:lnTo>
                <a:pt x="123496" y="463112"/>
              </a:lnTo>
            </a:path>
          </a:pathLst>
        </a:cu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A29D15-D0C4-3648-B8A4-0BCB67A153F7}">
      <dsp:nvSpPr>
        <dsp:cNvPr id="0" name=""/>
        <dsp:cNvSpPr/>
      </dsp:nvSpPr>
      <dsp:spPr>
        <a:xfrm>
          <a:off x="3342074" y="1048076"/>
          <a:ext cx="987973" cy="6174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-44139"/>
              <a:satOff val="-1091"/>
              <a:lumOff val="624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variables, data elements, measures</a:t>
          </a:r>
          <a:endParaRPr lang="en-US" sz="1100" kern="1200" dirty="0"/>
        </a:p>
      </dsp:txBody>
      <dsp:txXfrm>
        <a:off x="3360159" y="1066161"/>
        <a:ext cx="951803" cy="581313"/>
      </dsp:txXfrm>
    </dsp:sp>
    <dsp:sp modelId="{828BFAFC-5BCB-DB41-8564-7CAC87BC0064}">
      <dsp:nvSpPr>
        <dsp:cNvPr id="0" name=""/>
        <dsp:cNvSpPr/>
      </dsp:nvSpPr>
      <dsp:spPr>
        <a:xfrm>
          <a:off x="4638789" y="276222"/>
          <a:ext cx="1234966" cy="6174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-105935"/>
                <a:satOff val="-2619"/>
                <a:lumOff val="14993"/>
                <a:alphaOff val="0"/>
                <a:tint val="50000"/>
                <a:satMod val="300000"/>
              </a:schemeClr>
            </a:gs>
            <a:gs pos="35000">
              <a:schemeClr val="accent4">
                <a:shade val="80000"/>
                <a:hueOff val="-105935"/>
                <a:satOff val="-2619"/>
                <a:lumOff val="14993"/>
                <a:alphaOff val="0"/>
                <a:tint val="37000"/>
                <a:satMod val="300000"/>
              </a:schemeClr>
            </a:gs>
            <a:gs pos="100000">
              <a:schemeClr val="accent4">
                <a:shade val="80000"/>
                <a:hueOff val="-105935"/>
                <a:satOff val="-2619"/>
                <a:lumOff val="149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study</a:t>
          </a:r>
          <a:endParaRPr lang="en-US" sz="1500" kern="1200" dirty="0"/>
        </a:p>
      </dsp:txBody>
      <dsp:txXfrm>
        <a:off x="4656874" y="294307"/>
        <a:ext cx="1198796" cy="581313"/>
      </dsp:txXfrm>
    </dsp:sp>
    <dsp:sp modelId="{920D16D7-C830-CE46-804C-0A5985BB79FC}">
      <dsp:nvSpPr>
        <dsp:cNvPr id="0" name=""/>
        <dsp:cNvSpPr/>
      </dsp:nvSpPr>
      <dsp:spPr>
        <a:xfrm>
          <a:off x="4762286" y="893705"/>
          <a:ext cx="123496" cy="463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112"/>
              </a:lnTo>
              <a:lnTo>
                <a:pt x="123496" y="463112"/>
              </a:lnTo>
            </a:path>
          </a:pathLst>
        </a:cu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0630A7-47D2-1143-A78B-F61C2FA48988}">
      <dsp:nvSpPr>
        <dsp:cNvPr id="0" name=""/>
        <dsp:cNvSpPr/>
      </dsp:nvSpPr>
      <dsp:spPr>
        <a:xfrm>
          <a:off x="4885783" y="1048076"/>
          <a:ext cx="987973" cy="6174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-55174"/>
              <a:satOff val="-1364"/>
              <a:lumOff val="780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study info</a:t>
          </a:r>
          <a:endParaRPr lang="en-US" sz="1100" kern="1200" dirty="0"/>
        </a:p>
      </dsp:txBody>
      <dsp:txXfrm>
        <a:off x="4903868" y="1066161"/>
        <a:ext cx="951803" cy="581313"/>
      </dsp:txXfrm>
    </dsp:sp>
    <dsp:sp modelId="{EB9574D7-114C-4F47-ABFC-0E8AE9BD81E9}">
      <dsp:nvSpPr>
        <dsp:cNvPr id="0" name=""/>
        <dsp:cNvSpPr/>
      </dsp:nvSpPr>
      <dsp:spPr>
        <a:xfrm>
          <a:off x="4762286" y="893705"/>
          <a:ext cx="123496" cy="1234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4966"/>
              </a:lnTo>
              <a:lnTo>
                <a:pt x="123496" y="1234966"/>
              </a:lnTo>
            </a:path>
          </a:pathLst>
        </a:cu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87C676-625E-D54E-86F8-7C499983EB35}">
      <dsp:nvSpPr>
        <dsp:cNvPr id="0" name=""/>
        <dsp:cNvSpPr/>
      </dsp:nvSpPr>
      <dsp:spPr>
        <a:xfrm>
          <a:off x="4885783" y="1819931"/>
          <a:ext cx="987973" cy="6174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-66209"/>
              <a:satOff val="-1637"/>
              <a:lumOff val="937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study inception</a:t>
          </a:r>
          <a:endParaRPr lang="en-US" sz="1100" kern="1200" dirty="0"/>
        </a:p>
      </dsp:txBody>
      <dsp:txXfrm>
        <a:off x="4903868" y="1838016"/>
        <a:ext cx="951803" cy="581313"/>
      </dsp:txXfrm>
    </dsp:sp>
    <dsp:sp modelId="{9158CFEB-66DE-314E-8636-D8A5BD8424D9}">
      <dsp:nvSpPr>
        <dsp:cNvPr id="0" name=""/>
        <dsp:cNvSpPr/>
      </dsp:nvSpPr>
      <dsp:spPr>
        <a:xfrm>
          <a:off x="4762286" y="893705"/>
          <a:ext cx="123496" cy="2006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6821"/>
              </a:lnTo>
              <a:lnTo>
                <a:pt x="123496" y="2006821"/>
              </a:lnTo>
            </a:path>
          </a:pathLst>
        </a:cu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5BC0D6-7696-7946-8EA3-BB5C3A4E5B24}">
      <dsp:nvSpPr>
        <dsp:cNvPr id="0" name=""/>
        <dsp:cNvSpPr/>
      </dsp:nvSpPr>
      <dsp:spPr>
        <a:xfrm>
          <a:off x="4885783" y="2591785"/>
          <a:ext cx="987973" cy="6174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-77244"/>
              <a:satOff val="-1910"/>
              <a:lumOff val="1093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collection</a:t>
          </a:r>
          <a:endParaRPr lang="en-US" sz="1100" kern="1200" dirty="0"/>
        </a:p>
      </dsp:txBody>
      <dsp:txXfrm>
        <a:off x="4903868" y="2609870"/>
        <a:ext cx="951803" cy="581313"/>
      </dsp:txXfrm>
    </dsp:sp>
    <dsp:sp modelId="{4C90D2A4-2917-694C-957B-36A53282B35C}">
      <dsp:nvSpPr>
        <dsp:cNvPr id="0" name=""/>
        <dsp:cNvSpPr/>
      </dsp:nvSpPr>
      <dsp:spPr>
        <a:xfrm>
          <a:off x="4762286" y="893705"/>
          <a:ext cx="123496" cy="27786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8675"/>
              </a:lnTo>
              <a:lnTo>
                <a:pt x="123496" y="2778675"/>
              </a:lnTo>
            </a:path>
          </a:pathLst>
        </a:cu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4C2767-3BFF-1B46-89A9-DA8C4C7B188D}">
      <dsp:nvSpPr>
        <dsp:cNvPr id="0" name=""/>
        <dsp:cNvSpPr/>
      </dsp:nvSpPr>
      <dsp:spPr>
        <a:xfrm>
          <a:off x="4885783" y="3363639"/>
          <a:ext cx="987973" cy="6174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-88279"/>
              <a:satOff val="-2183"/>
              <a:lumOff val="1249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archiving, preservation</a:t>
          </a:r>
          <a:endParaRPr lang="en-US" sz="1100" kern="1200" dirty="0"/>
        </a:p>
      </dsp:txBody>
      <dsp:txXfrm>
        <a:off x="4903868" y="3381724"/>
        <a:ext cx="951803" cy="581313"/>
      </dsp:txXfrm>
    </dsp:sp>
    <dsp:sp modelId="{50C4B7A3-482B-3441-9502-6F281FBB90D9}">
      <dsp:nvSpPr>
        <dsp:cNvPr id="0" name=""/>
        <dsp:cNvSpPr/>
      </dsp:nvSpPr>
      <dsp:spPr>
        <a:xfrm>
          <a:off x="4762286" y="893705"/>
          <a:ext cx="123496" cy="3550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50529"/>
              </a:lnTo>
              <a:lnTo>
                <a:pt x="123496" y="3550529"/>
              </a:lnTo>
            </a:path>
          </a:pathLst>
        </a:cu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E0DB63-A1CE-8248-B6EB-40D2DD7AE06E}">
      <dsp:nvSpPr>
        <dsp:cNvPr id="0" name=""/>
        <dsp:cNvSpPr/>
      </dsp:nvSpPr>
      <dsp:spPr>
        <a:xfrm>
          <a:off x="4885783" y="4135494"/>
          <a:ext cx="987973" cy="6174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-99314"/>
              <a:satOff val="-2455"/>
              <a:lumOff val="140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access, discovery, </a:t>
          </a:r>
          <a:r>
            <a:rPr lang="en-US" sz="1100" kern="1200" dirty="0" smtClean="0"/>
            <a:t>dissemination</a:t>
          </a:r>
          <a:endParaRPr lang="en-US" sz="1100" kern="1200" dirty="0"/>
        </a:p>
      </dsp:txBody>
      <dsp:txXfrm>
        <a:off x="4903868" y="4153579"/>
        <a:ext cx="951803" cy="581313"/>
      </dsp:txXfrm>
    </dsp:sp>
    <dsp:sp modelId="{070B50FC-7FE9-C64E-8B94-C63B16761B57}">
      <dsp:nvSpPr>
        <dsp:cNvPr id="0" name=""/>
        <dsp:cNvSpPr/>
      </dsp:nvSpPr>
      <dsp:spPr>
        <a:xfrm>
          <a:off x="6182498" y="276222"/>
          <a:ext cx="1234966" cy="6174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-141246"/>
                <a:satOff val="-3492"/>
                <a:lumOff val="19990"/>
                <a:alphaOff val="0"/>
                <a:tint val="50000"/>
                <a:satMod val="300000"/>
              </a:schemeClr>
            </a:gs>
            <a:gs pos="35000">
              <a:schemeClr val="accent4">
                <a:shade val="80000"/>
                <a:hueOff val="-141246"/>
                <a:satOff val="-3492"/>
                <a:lumOff val="19990"/>
                <a:alphaOff val="0"/>
                <a:tint val="37000"/>
                <a:satMod val="300000"/>
              </a:schemeClr>
            </a:gs>
            <a:gs pos="100000">
              <a:schemeClr val="accent4">
                <a:shade val="80000"/>
                <a:hueOff val="-141246"/>
                <a:satOff val="-3492"/>
                <a:lumOff val="1999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data</a:t>
          </a:r>
          <a:endParaRPr lang="en-US" sz="1500" kern="1200" dirty="0"/>
        </a:p>
      </dsp:txBody>
      <dsp:txXfrm>
        <a:off x="6200583" y="294307"/>
        <a:ext cx="1198796" cy="581313"/>
      </dsp:txXfrm>
    </dsp:sp>
    <dsp:sp modelId="{43378943-D755-484B-8DC8-5BCCA403CBF3}">
      <dsp:nvSpPr>
        <dsp:cNvPr id="0" name=""/>
        <dsp:cNvSpPr/>
      </dsp:nvSpPr>
      <dsp:spPr>
        <a:xfrm>
          <a:off x="6305995" y="893705"/>
          <a:ext cx="123496" cy="463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112"/>
              </a:lnTo>
              <a:lnTo>
                <a:pt x="123496" y="463112"/>
              </a:lnTo>
            </a:path>
          </a:pathLst>
        </a:cu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B59E1C-4949-CF4D-942E-879A18C76BB3}">
      <dsp:nvSpPr>
        <dsp:cNvPr id="0" name=""/>
        <dsp:cNvSpPr/>
      </dsp:nvSpPr>
      <dsp:spPr>
        <a:xfrm>
          <a:off x="6429491" y="1048076"/>
          <a:ext cx="987973" cy="6174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-110349"/>
              <a:satOff val="-2728"/>
              <a:lumOff val="1561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logical data structures</a:t>
          </a:r>
          <a:endParaRPr lang="en-US" sz="1100" kern="1200" dirty="0"/>
        </a:p>
      </dsp:txBody>
      <dsp:txXfrm>
        <a:off x="6447576" y="1066161"/>
        <a:ext cx="951803" cy="581313"/>
      </dsp:txXfrm>
    </dsp:sp>
    <dsp:sp modelId="{3772C928-DA2F-7949-A359-9DF9F618A351}">
      <dsp:nvSpPr>
        <dsp:cNvPr id="0" name=""/>
        <dsp:cNvSpPr/>
      </dsp:nvSpPr>
      <dsp:spPr>
        <a:xfrm>
          <a:off x="6305995" y="893705"/>
          <a:ext cx="123496" cy="1234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4966"/>
              </a:lnTo>
              <a:lnTo>
                <a:pt x="123496" y="1234966"/>
              </a:lnTo>
            </a:path>
          </a:pathLst>
        </a:cu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184883-B77E-BA45-A32B-32682A2F731A}">
      <dsp:nvSpPr>
        <dsp:cNvPr id="0" name=""/>
        <dsp:cNvSpPr/>
      </dsp:nvSpPr>
      <dsp:spPr>
        <a:xfrm>
          <a:off x="6429491" y="1819931"/>
          <a:ext cx="987973" cy="6174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-121383"/>
              <a:satOff val="-3001"/>
              <a:lumOff val="1717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physical data structures</a:t>
          </a:r>
          <a:endParaRPr lang="en-US" sz="1100" kern="1200" dirty="0"/>
        </a:p>
      </dsp:txBody>
      <dsp:txXfrm>
        <a:off x="6447576" y="1838016"/>
        <a:ext cx="951803" cy="581313"/>
      </dsp:txXfrm>
    </dsp:sp>
    <dsp:sp modelId="{09904806-4C1F-EE47-A735-43C8CA6B2357}">
      <dsp:nvSpPr>
        <dsp:cNvPr id="0" name=""/>
        <dsp:cNvSpPr/>
      </dsp:nvSpPr>
      <dsp:spPr>
        <a:xfrm>
          <a:off x="6305995" y="893705"/>
          <a:ext cx="123496" cy="2006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6821"/>
              </a:lnTo>
              <a:lnTo>
                <a:pt x="123496" y="2006821"/>
              </a:lnTo>
            </a:path>
          </a:pathLst>
        </a:cu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D5B251-462E-BB4E-81FB-CD2EC660583D}">
      <dsp:nvSpPr>
        <dsp:cNvPr id="0" name=""/>
        <dsp:cNvSpPr/>
      </dsp:nvSpPr>
      <dsp:spPr>
        <a:xfrm>
          <a:off x="6429491" y="2591785"/>
          <a:ext cx="987973" cy="6174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-132418"/>
              <a:satOff val="-3274"/>
              <a:lumOff val="1874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data sets</a:t>
          </a:r>
          <a:endParaRPr lang="en-US" sz="1100" kern="1200" dirty="0"/>
        </a:p>
      </dsp:txBody>
      <dsp:txXfrm>
        <a:off x="6447576" y="2609870"/>
        <a:ext cx="951803" cy="581313"/>
      </dsp:txXfrm>
    </dsp:sp>
    <dsp:sp modelId="{2968C38E-3DEC-8843-ADCD-41B610DB21F3}">
      <dsp:nvSpPr>
        <dsp:cNvPr id="0" name=""/>
        <dsp:cNvSpPr/>
      </dsp:nvSpPr>
      <dsp:spPr>
        <a:xfrm>
          <a:off x="7726207" y="276222"/>
          <a:ext cx="1234966" cy="6174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-176558"/>
                <a:satOff val="-4365"/>
                <a:lumOff val="24988"/>
                <a:alphaOff val="0"/>
                <a:tint val="50000"/>
                <a:satMod val="300000"/>
              </a:schemeClr>
            </a:gs>
            <a:gs pos="35000">
              <a:schemeClr val="accent4">
                <a:shade val="80000"/>
                <a:hueOff val="-176558"/>
                <a:satOff val="-4365"/>
                <a:lumOff val="24988"/>
                <a:alphaOff val="0"/>
                <a:tint val="37000"/>
                <a:satMod val="300000"/>
              </a:schemeClr>
            </a:gs>
            <a:gs pos="100000">
              <a:schemeClr val="accent4">
                <a:shade val="80000"/>
                <a:hueOff val="-176558"/>
                <a:satOff val="-4365"/>
                <a:lumOff val="2498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glue</a:t>
          </a:r>
          <a:endParaRPr lang="en-US" sz="1500" kern="1200" dirty="0"/>
        </a:p>
      </dsp:txBody>
      <dsp:txXfrm>
        <a:off x="7744292" y="294307"/>
        <a:ext cx="1198796" cy="581313"/>
      </dsp:txXfrm>
    </dsp:sp>
    <dsp:sp modelId="{BA673737-C79B-6644-BDEE-550FFEBD9645}">
      <dsp:nvSpPr>
        <dsp:cNvPr id="0" name=""/>
        <dsp:cNvSpPr/>
      </dsp:nvSpPr>
      <dsp:spPr>
        <a:xfrm>
          <a:off x="7849703" y="893705"/>
          <a:ext cx="123496" cy="463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112"/>
              </a:lnTo>
              <a:lnTo>
                <a:pt x="123496" y="463112"/>
              </a:lnTo>
            </a:path>
          </a:pathLst>
        </a:cu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F3253A-7CCE-ED49-890D-B0D6ACFD8041}">
      <dsp:nvSpPr>
        <dsp:cNvPr id="0" name=""/>
        <dsp:cNvSpPr/>
      </dsp:nvSpPr>
      <dsp:spPr>
        <a:xfrm>
          <a:off x="7973200" y="1048076"/>
          <a:ext cx="987973" cy="6174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-143453"/>
              <a:satOff val="-3547"/>
              <a:lumOff val="2030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processes and processing</a:t>
          </a:r>
          <a:endParaRPr lang="en-US" sz="1100" kern="1200" dirty="0"/>
        </a:p>
      </dsp:txBody>
      <dsp:txXfrm>
        <a:off x="7991285" y="1066161"/>
        <a:ext cx="951803" cy="581313"/>
      </dsp:txXfrm>
    </dsp:sp>
    <dsp:sp modelId="{2B178D5E-45DC-904B-BFD9-3B74B9492E4C}">
      <dsp:nvSpPr>
        <dsp:cNvPr id="0" name=""/>
        <dsp:cNvSpPr/>
      </dsp:nvSpPr>
      <dsp:spPr>
        <a:xfrm>
          <a:off x="7849703" y="893705"/>
          <a:ext cx="123496" cy="1234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4966"/>
              </a:lnTo>
              <a:lnTo>
                <a:pt x="123496" y="1234966"/>
              </a:lnTo>
            </a:path>
          </a:pathLst>
        </a:cu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A2D8DA-8E4C-9F49-B7BF-1E1E38736204}">
      <dsp:nvSpPr>
        <dsp:cNvPr id="0" name=""/>
        <dsp:cNvSpPr/>
      </dsp:nvSpPr>
      <dsp:spPr>
        <a:xfrm>
          <a:off x="7973200" y="1819931"/>
          <a:ext cx="987973" cy="6174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-154488"/>
              <a:satOff val="-3819"/>
              <a:lumOff val="2186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grouping, comparisons</a:t>
          </a:r>
          <a:endParaRPr lang="en-US" sz="1100" kern="1200" dirty="0"/>
        </a:p>
      </dsp:txBody>
      <dsp:txXfrm>
        <a:off x="7991285" y="1838016"/>
        <a:ext cx="951803" cy="581313"/>
      </dsp:txXfrm>
    </dsp:sp>
    <dsp:sp modelId="{93A63BF3-418E-BB4F-8CE2-7C0CD2686AD6}">
      <dsp:nvSpPr>
        <dsp:cNvPr id="0" name=""/>
        <dsp:cNvSpPr/>
      </dsp:nvSpPr>
      <dsp:spPr>
        <a:xfrm>
          <a:off x="7849703" y="893705"/>
          <a:ext cx="123496" cy="2006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6821"/>
              </a:lnTo>
              <a:lnTo>
                <a:pt x="123496" y="2006821"/>
              </a:lnTo>
            </a:path>
          </a:pathLst>
        </a:cu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FFE7B9-6DF6-834A-9247-FBD5AFFBF974}">
      <dsp:nvSpPr>
        <dsp:cNvPr id="0" name=""/>
        <dsp:cNvSpPr/>
      </dsp:nvSpPr>
      <dsp:spPr>
        <a:xfrm>
          <a:off x="7973200" y="2591785"/>
          <a:ext cx="987973" cy="6174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-165523"/>
              <a:satOff val="-4092"/>
              <a:lumOff val="2342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geography</a:t>
          </a:r>
          <a:endParaRPr lang="en-US" sz="1100" kern="1200" dirty="0"/>
        </a:p>
      </dsp:txBody>
      <dsp:txXfrm>
        <a:off x="7991285" y="2609870"/>
        <a:ext cx="951803" cy="581313"/>
      </dsp:txXfrm>
    </dsp:sp>
    <dsp:sp modelId="{8CCA4F3E-FDB6-3842-AD10-BB04AB956E5B}">
      <dsp:nvSpPr>
        <dsp:cNvPr id="0" name=""/>
        <dsp:cNvSpPr/>
      </dsp:nvSpPr>
      <dsp:spPr>
        <a:xfrm>
          <a:off x="7849703" y="893705"/>
          <a:ext cx="123496" cy="27786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8675"/>
              </a:lnTo>
              <a:lnTo>
                <a:pt x="123496" y="2778675"/>
              </a:lnTo>
            </a:path>
          </a:pathLst>
        </a:custGeom>
        <a:noFill/>
        <a:ln w="25400" cap="flat" cmpd="sng" algn="ctr">
          <a:solidFill>
            <a:schemeClr val="accent4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DE1EEA-DCAA-1648-A3EC-91C266DAF6A0}">
      <dsp:nvSpPr>
        <dsp:cNvPr id="0" name=""/>
        <dsp:cNvSpPr/>
      </dsp:nvSpPr>
      <dsp:spPr>
        <a:xfrm>
          <a:off x="7973200" y="3363639"/>
          <a:ext cx="987973" cy="6174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-176558"/>
              <a:satOff val="-4365"/>
              <a:lumOff val="2498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technical modeling stuff</a:t>
          </a:r>
          <a:endParaRPr lang="en-US" sz="1100" kern="1200" dirty="0"/>
        </a:p>
      </dsp:txBody>
      <dsp:txXfrm>
        <a:off x="7991285" y="3381724"/>
        <a:ext cx="951803" cy="5813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63B3-9AD9-6642-91DC-9F462038977A}" type="datetimeFigureOut">
              <a:rPr lang="en-US" smtClean="0"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8477-E39E-CD4D-BBCE-37572688B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63B3-9AD9-6642-91DC-9F462038977A}" type="datetimeFigureOut">
              <a:rPr lang="en-US" smtClean="0"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8477-E39E-CD4D-BBCE-37572688B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7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63B3-9AD9-6642-91DC-9F462038977A}" type="datetimeFigureOut">
              <a:rPr lang="en-US" smtClean="0"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8477-E39E-CD4D-BBCE-37572688B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3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63B3-9AD9-6642-91DC-9F462038977A}" type="datetimeFigureOut">
              <a:rPr lang="en-US" smtClean="0"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8477-E39E-CD4D-BBCE-37572688B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33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63B3-9AD9-6642-91DC-9F462038977A}" type="datetimeFigureOut">
              <a:rPr lang="en-US" smtClean="0"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8477-E39E-CD4D-BBCE-37572688B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21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63B3-9AD9-6642-91DC-9F462038977A}" type="datetimeFigureOut">
              <a:rPr lang="en-US" smtClean="0"/>
              <a:t>3/28/14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8477-E39E-CD4D-BBCE-37572688B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91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63B3-9AD9-6642-91DC-9F462038977A}" type="datetimeFigureOut">
              <a:rPr lang="en-US" smtClean="0"/>
              <a:t>3/28/14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8477-E39E-CD4D-BBCE-37572688B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2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63B3-9AD9-6642-91DC-9F462038977A}" type="datetimeFigureOut">
              <a:rPr lang="en-US" smtClean="0"/>
              <a:t>3/28/14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8477-E39E-CD4D-BBCE-37572688B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6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63B3-9AD9-6642-91DC-9F462038977A}" type="datetimeFigureOut">
              <a:rPr lang="en-US" smtClean="0"/>
              <a:t>3/28/14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8477-E39E-CD4D-BBCE-37572688B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71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63B3-9AD9-6642-91DC-9F462038977A}" type="datetimeFigureOut">
              <a:rPr lang="en-US" smtClean="0"/>
              <a:t>3/28/14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8477-E39E-CD4D-BBCE-37572688B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83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63B3-9AD9-6642-91DC-9F462038977A}" type="datetimeFigureOut">
              <a:rPr lang="en-US" smtClean="0"/>
              <a:t>3/28/14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8477-E39E-CD4D-BBCE-37572688B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063B3-9AD9-6642-91DC-9F462038977A}" type="datetimeFigureOut">
              <a:rPr lang="en-US" smtClean="0"/>
              <a:t>3/28/14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E8477-E39E-CD4D-BBCE-37572688B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4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dirty="0" smtClean="0"/>
              <a:t>ackage vocabulary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637156"/>
              </p:ext>
            </p:extLst>
          </p:nvPr>
        </p:nvGraphicFramePr>
        <p:xfrm>
          <a:off x="87582" y="1600200"/>
          <a:ext cx="8968838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9123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60</Words>
  <Application>Microsoft Macintosh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package vocabulary</vt:lpstr>
    </vt:vector>
  </TitlesOfParts>
  <Company>Booz Allen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package vocabulary</dc:title>
  <dc:creator>Jay Greenfield</dc:creator>
  <cp:lastModifiedBy>Jay Greenfield</cp:lastModifiedBy>
  <cp:revision>4</cp:revision>
  <dcterms:created xsi:type="dcterms:W3CDTF">2014-03-28T19:35:32Z</dcterms:created>
  <dcterms:modified xsi:type="dcterms:W3CDTF">2014-03-28T21:51:17Z</dcterms:modified>
</cp:coreProperties>
</file>