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2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1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9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2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2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B9D8-14D8-F84D-A148-36684EDACE10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8D3C-5C8B-4748-B4D6-CA462D7C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8113" y="274638"/>
            <a:ext cx="8458200" cy="5943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V="1">
            <a:off x="3505200" y="4408714"/>
            <a:ext cx="2057400" cy="5769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4593771"/>
            <a:ext cx="2057400" cy="9252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522514" y="1436915"/>
            <a:ext cx="2650177" cy="1483182"/>
          </a:xfrm>
          <a:prstGeom prst="wedgeRectCallout">
            <a:avLst>
              <a:gd name="adj1" fmla="val -56196"/>
              <a:gd name="adj2" fmla="val 8288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393" y="1436905"/>
            <a:ext cx="26212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Content </a:t>
            </a:r>
            <a:r>
              <a:rPr lang="en-US" dirty="0" smtClean="0"/>
              <a:t>modelers </a:t>
            </a:r>
            <a:r>
              <a:rPr lang="en-US" dirty="0"/>
              <a:t>define </a:t>
            </a:r>
            <a:endParaRPr lang="en-US" dirty="0" smtClean="0"/>
          </a:p>
          <a:p>
            <a:r>
              <a:rPr lang="en-US" dirty="0" smtClean="0"/>
              <a:t>Requirements for views</a:t>
            </a:r>
            <a:r>
              <a:rPr lang="en-US" dirty="0"/>
              <a:t>,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create </a:t>
            </a:r>
            <a:r>
              <a:rPr lang="en-US" dirty="0"/>
              <a:t>needed </a:t>
            </a:r>
            <a:r>
              <a:rPr lang="en-US" dirty="0" smtClean="0"/>
              <a:t>new </a:t>
            </a:r>
          </a:p>
          <a:p>
            <a:r>
              <a:rPr lang="en-US" dirty="0" smtClean="0"/>
              <a:t>objects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280479" y="4566063"/>
            <a:ext cx="2088648" cy="1483182"/>
          </a:xfrm>
          <a:prstGeom prst="wedgeRectCallout">
            <a:avLst>
              <a:gd name="adj1" fmla="val -26113"/>
              <a:gd name="adj2" fmla="val -8431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9377" y="4613556"/>
            <a:ext cx="2037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approval by </a:t>
            </a:r>
          </a:p>
          <a:p>
            <a:r>
              <a:rPr lang="en-US" dirty="0" smtClean="0"/>
              <a:t>modelers, content </a:t>
            </a:r>
          </a:p>
          <a:p>
            <a:r>
              <a:rPr lang="en-US" dirty="0" smtClean="0"/>
              <a:t>teams define views </a:t>
            </a:r>
          </a:p>
          <a:p>
            <a:r>
              <a:rPr lang="en-US" dirty="0" smtClean="0"/>
              <a:t>from approved </a:t>
            </a:r>
          </a:p>
          <a:p>
            <a:r>
              <a:rPr lang="en-US" dirty="0" smtClean="0"/>
              <a:t>library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Vardigan</dc:creator>
  <cp:lastModifiedBy>Therese Lalor</cp:lastModifiedBy>
  <cp:revision>12</cp:revision>
  <dcterms:created xsi:type="dcterms:W3CDTF">2014-03-26T21:46:15Z</dcterms:created>
  <dcterms:modified xsi:type="dcterms:W3CDTF">2014-04-22T20:18:29Z</dcterms:modified>
</cp:coreProperties>
</file>