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9B7E8-D353-B242-91FE-75ADC7C1A2C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842C7-488F-CF4F-991E-A593AE6DB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0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40FD-0E00-C746-8629-BB861619C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EC4E0-64FE-3B42-BCFA-0C0AAD273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F93A-5098-894F-9C22-ED8D36CA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D6AD-74BA-8C4D-8630-BD0679FDA18E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D909-98FF-C242-9FFF-BF8477FE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60CE-ED42-844E-92AF-F4AF5E38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4A79-F9AE-1C4F-A238-7126F0D6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AD084-C3BA-F649-88E0-3616357B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22D23-61FF-E441-89C2-8F8DDA4C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30B-F01B-604B-AB69-0D5A7CB21043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CA68-B24D-AD49-A2BA-923E3B60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0C991-B31E-7F47-87D1-2B09EC03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E2AF0-FDA0-074B-A6ED-D3092A9F3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CCBE4-9A3A-844E-8021-CA7316BCF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E0CC7-B21A-8944-B022-A62062D4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8822-9D82-6041-8A38-FF330E785900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BEC8-977F-A94F-86F7-40272DC3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56B72-EE73-5E47-8EFB-A06765A0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83AC-BF66-5D4D-A98D-1BD67967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AED9-5980-F945-9C13-EA21B638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C590-59B0-354C-BC8C-53D5B490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5945-DBCD-5E4F-95EF-1B7E231E2249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2CBBF-2D83-C249-9A5A-89417D98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273F-9830-3149-9A45-4F9710C8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9987-6AEB-4E4C-9175-E06B1F94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F04BA-5090-0745-B4CD-A95D7F0F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D5C3C-3E33-5647-A399-7CDCAC74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48CE-E342-F94C-A9E5-E559106610F0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160FA-0835-B741-92A6-C0771468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BFD10-0605-444F-A426-DDCC8979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520B-3A26-E34A-B018-F9CA599E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AFB2F-5D4D-7B49-8BC4-17F9F652F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F920A-A9D0-944E-B156-1FB5E80B4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F3A6-FB88-A949-A033-B35E40E4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4965-E26A-8940-A510-2D97F4FD4296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15DEB-DCBF-5D45-BB25-BD5DA443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0AD7B-B259-884D-99B1-BC71D76F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C70D-AB56-9146-BCEF-663F93EE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E8B9C-ED10-1542-A8D1-D166E53E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9FBBA-39D5-4F42-9746-27F48943B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20D03-D1D1-B243-A045-C51338DB4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DDBBE-E770-D047-828E-E857CB419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17BE-5FED-8B4A-A8A2-D7766692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4ACE-8167-AE48-A1E7-8B6869CAF962}" type="datetime1">
              <a:rPr lang="en-US" smtClean="0"/>
              <a:t>9/22/18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BCFD6-4F31-0F43-9AC3-9182947C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D7B45-411B-F94A-A330-B5FF80FF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75A8-58F1-7F45-B0AD-2846F668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64C4C-33EC-EB4A-AFA8-C52E9147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41E-90C8-CB44-83B6-A311A8773EB9}" type="datetime1">
              <a:rPr lang="en-US" smtClean="0"/>
              <a:t>9/22/18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471BD-722B-4544-8805-C5FD49F0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CCD62-54F2-F743-B8E7-4E71486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E1344-E08B-814E-AD13-B142EA43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9E9E-2A07-7C4D-88D8-5D0A3CC85B7E}" type="datetime1">
              <a:rPr lang="en-US" smtClean="0"/>
              <a:t>9/22/18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77D23-6BB9-0948-8487-51EAFFF6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5E3B6-BF9C-A140-8BEC-B1132E99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D0CC-A118-1C4F-B71D-2C334929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CC2C-EE6A-A74C-AFDC-CD2E36343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A2EBB-D50F-2B45-A832-A2F02724E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AEBA4-1BA6-C34B-BA4E-92B16267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A782-159D-8340-9722-937A6B143D5A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F0372-001C-464A-A3CD-260251C7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8E079-A4A5-0543-809F-F72F2F42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63A7-7DA3-C042-A5FF-A342B2D4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98A8B-527A-3E4A-98C4-01A7601B4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581-A7B0-7B4A-8980-27D7B2E0B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F296-0B52-9143-9931-87FB5464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A105-BA4C-A148-88EE-0009B235D2C1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5D483-6E87-044C-955A-CA7DA611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2CBC8-535B-B54C-9DC1-B307A05F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6B63-8358-904B-8F48-9BAF0980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F199F-232B-054C-A0F2-581B118FE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A921-B697-EF41-B709-5633B1B58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CEC1-7E8B-D14D-9154-C9D16003B511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FFC4A-478B-BE4F-AD71-9EBEB5F14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0662-FD8B-B149-9A60-967F8C896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dialliance.org/tool/sledgehammer" TargetMode="External"/><Relationship Id="rId2" Type="http://schemas.openxmlformats.org/officeDocument/2006/relationships/hyperlink" Target="https://www.ddialliance.org/taxonomy/term/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splunk.com/Documentation/Splunk/7.1.2/Data/Whysourcetypesmatter" TargetMode="External"/><Relationship Id="rId5" Type="http://schemas.openxmlformats.org/officeDocument/2006/relationships/hyperlink" Target="https://conf.splunk.com/files/2017/slides/how-splunkd-works.pdf" TargetMode="External"/><Relationship Id="rId4" Type="http://schemas.openxmlformats.org/officeDocument/2006/relationships/hyperlink" Target="https://www.ddialliance.org/tool/colectica-for-exce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dmx.org/" TargetMode="External"/><Relationship Id="rId2" Type="http://schemas.openxmlformats.org/officeDocument/2006/relationships/hyperlink" Target="http://www.ddialliance.org/Specification/DDI-Lifecycle/3.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TR/vocab-data-cube/#cubes-mode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wiki.unece.org/display/gsim/Generic+Statistical+Information+Mod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F2B9-E307-5946-B6AA-547911EE0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5891"/>
            <a:ext cx="9144000" cy="2387600"/>
          </a:xfrm>
        </p:spPr>
        <p:txBody>
          <a:bodyPr/>
          <a:lstStyle/>
          <a:p>
            <a:r>
              <a:rPr lang="en-US" dirty="0"/>
              <a:t>Metadata Needs </a:t>
            </a:r>
            <a:br>
              <a:rPr lang="en-US" dirty="0"/>
            </a:br>
            <a:r>
              <a:rPr lang="en-US" dirty="0"/>
              <a:t>and Solution Possibilities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78014-22B5-3542-8748-832FCAC5D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5566"/>
            <a:ext cx="9144000" cy="1655762"/>
          </a:xfrm>
        </p:spPr>
        <p:txBody>
          <a:bodyPr/>
          <a:lstStyle/>
          <a:p>
            <a:r>
              <a:rPr lang="en-US" dirty="0"/>
              <a:t>CODATA Pilots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42BF5-B40C-8849-9B17-F2725E006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796" y="4318918"/>
            <a:ext cx="4779725" cy="157746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04B7B-290A-9441-8C4E-BEDCED0A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469-990F-3F4F-8E01-85A7EBF61A8B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BA1-CE8E-1F42-BD26-95B25527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38A2-4BFB-0347-B3CE-3B3F2E6B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6C4F5-3F5E-EF48-92AC-A5020A88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Speaking somewhat impressionistically, what I saw across all three pilots is a similar story unfolding:</a:t>
            </a:r>
          </a:p>
          <a:p>
            <a:pPr lvl="1"/>
            <a:r>
              <a:rPr lang="en-US" dirty="0"/>
              <a:t>There are disparate data sources — both quantitative and perhaps qualitative</a:t>
            </a:r>
          </a:p>
          <a:p>
            <a:pPr lvl="1"/>
            <a:r>
              <a:rPr lang="en-US" dirty="0"/>
              <a:t>They undergo data processing</a:t>
            </a:r>
          </a:p>
          <a:p>
            <a:pPr lvl="1"/>
            <a:r>
              <a:rPr lang="en-US" dirty="0"/>
              <a:t>The result is linked data that comes in a variety of data structures</a:t>
            </a:r>
          </a:p>
          <a:p>
            <a:pPr lvl="1"/>
            <a:r>
              <a:rPr lang="en-US" dirty="0"/>
              <a:t>The linked data is used to produce aggregates or, again, n-dimensional data cubes</a:t>
            </a:r>
          </a:p>
          <a:p>
            <a:r>
              <a:rPr lang="en-US" dirty="0"/>
              <a:t>In terms of standards perhaps what seems to be required is:</a:t>
            </a:r>
          </a:p>
          <a:p>
            <a:pPr lvl="1"/>
            <a:r>
              <a:rPr lang="en-US" dirty="0"/>
              <a:t>A single framework for representing microdata — both qualitative and quantitative, both “raw” and “linked” — regardless of the source(s)</a:t>
            </a:r>
          </a:p>
          <a:p>
            <a:pPr lvl="1"/>
            <a:r>
              <a:rPr lang="en-US" dirty="0"/>
              <a:t>A framework for representing data processing through which you can assure that on the way to the production of aggregates your processes are repeatable both within and between organizations</a:t>
            </a:r>
          </a:p>
          <a:p>
            <a:pPr lvl="1"/>
            <a:r>
              <a:rPr lang="en-US" dirty="0"/>
              <a:t>A framework for describing n-dimensional data cubes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F4B24-0A22-CA49-B577-1E3FB607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B4D-4B00-FA45-9A8C-BEA0D2548CB7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DAC24-52C1-DC4A-82A9-CE56265A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97B7-0C1E-564E-98CC-51549A26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D110F-41D4-EA43-8CE9-DBE6B0C7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With regard to the state of knowledge representation within the pilots:</a:t>
            </a:r>
          </a:p>
          <a:p>
            <a:pPr lvl="1"/>
            <a:r>
              <a:rPr lang="en-US" sz="2200" dirty="0"/>
              <a:t>Aggregate definitions are often well known</a:t>
            </a:r>
          </a:p>
          <a:p>
            <a:pPr lvl="1"/>
            <a:r>
              <a:rPr lang="en-US" sz="2200" dirty="0"/>
              <a:t>Microdata definitions are variable, bedeviling and something we will need to get very smart about (i.e., "metadata infusion”). Note that metadata infusion sometimes involves “classification” and data science</a:t>
            </a:r>
          </a:p>
          <a:p>
            <a:pPr lvl="1"/>
            <a:r>
              <a:rPr lang="en-US" sz="2200" dirty="0"/>
              <a:t>Like most folks, we are all pretty clueless when it comes to creating repeatable processes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6EF6-F1D8-354F-A0D6-37C58716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9A8C-47AF-0841-B177-ACDBEECD7678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E4455-581F-9846-A33C-14221116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1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468C-B20E-3545-9717-2E55ABBD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Microdata Metadata Discovery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4A47B-6767-DA46-B5C9-9ED39189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tools available that read microdata as input and generate standard metadata as output at various levels of specificity</a:t>
            </a:r>
          </a:p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DDI website</a:t>
            </a:r>
            <a:r>
              <a:rPr lang="en-US" dirty="0"/>
              <a:t> for descriptions of several transformation tools including </a:t>
            </a:r>
            <a:r>
              <a:rPr lang="en-US" dirty="0">
                <a:hlinkClick r:id="rId3"/>
              </a:rPr>
              <a:t>Sledgehammer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Colectica for Excel</a:t>
            </a:r>
            <a:endParaRPr lang="en-US" dirty="0"/>
          </a:p>
          <a:p>
            <a:r>
              <a:rPr lang="en-US" dirty="0"/>
              <a:t>Additionally, there are components in the </a:t>
            </a:r>
            <a:r>
              <a:rPr lang="en-US" dirty="0">
                <a:hlinkClick r:id="rId5"/>
              </a:rPr>
              <a:t>Splunk data pipeline</a:t>
            </a:r>
            <a:r>
              <a:rPr lang="en-US" dirty="0"/>
              <a:t> that support </a:t>
            </a:r>
            <a:r>
              <a:rPr lang="en-US" dirty="0">
                <a:hlinkClick r:id="rId6"/>
              </a:rPr>
              <a:t>automatic and interactive source typing</a:t>
            </a:r>
            <a:r>
              <a:rPr lang="en-US" dirty="0"/>
              <a:t> once data is ingested</a:t>
            </a:r>
          </a:p>
          <a:p>
            <a:pPr lvl="1"/>
            <a:r>
              <a:rPr lang="en-US" dirty="0"/>
              <a:t>Automatic source typing relies on artificial intelligence (AI)</a:t>
            </a:r>
          </a:p>
          <a:p>
            <a:pPr lvl="1"/>
            <a:r>
              <a:rPr lang="en-US" dirty="0"/>
              <a:t>Interactive source typing makes a researcher a partner with an AI</a:t>
            </a:r>
          </a:p>
          <a:p>
            <a:pPr lvl="1"/>
            <a:r>
              <a:rPr lang="en-US" dirty="0"/>
              <a:t>Splunk has a special interest in growing its health data offerings and entering into partnerships with organizations that perform health data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AF740-A27C-9E44-A34D-12304967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705D-54C8-204B-B5DD-38CA7507A434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5C021-371A-0540-835B-2021EB52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1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B1E0-6EEE-B04B-9FE5-BC4C87D3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7CF9-C284-CF4B-8336-4D233702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three candidate standards that CODATA might consider for describing aggregates:</a:t>
            </a:r>
          </a:p>
          <a:p>
            <a:pPr lvl="1"/>
            <a:r>
              <a:rPr lang="en-US" dirty="0">
                <a:hlinkClick r:id="rId2"/>
              </a:rPr>
              <a:t>DDI 3.2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SDMX 1.3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The RDF Data Cube Vocabulary</a:t>
            </a:r>
            <a:endParaRPr lang="en-US" dirty="0"/>
          </a:p>
          <a:p>
            <a:r>
              <a:rPr lang="en-US" dirty="0"/>
              <a:t>DDI 3.2 supports </a:t>
            </a:r>
            <a:r>
              <a:rPr lang="en-US" b="1" i="1" dirty="0"/>
              <a:t>NCubes</a:t>
            </a:r>
            <a:r>
              <a:rPr lang="en-US" dirty="0"/>
              <a:t>. SDMX 1.3 supports </a:t>
            </a:r>
            <a:r>
              <a:rPr lang="en-US" b="1" i="1" dirty="0"/>
              <a:t>Data Structure Definitions</a:t>
            </a:r>
            <a:r>
              <a:rPr lang="en-US" dirty="0"/>
              <a:t>. And the RDF Data Cube Vocabulary supports </a:t>
            </a:r>
            <a:r>
              <a:rPr lang="en-US" b="1" i="1" dirty="0"/>
              <a:t>observations </a:t>
            </a:r>
            <a:r>
              <a:rPr lang="en-US" dirty="0"/>
              <a:t>and</a:t>
            </a:r>
            <a:r>
              <a:rPr lang="en-US" b="1" i="1" dirty="0"/>
              <a:t> slices</a:t>
            </a:r>
          </a:p>
          <a:p>
            <a:r>
              <a:rPr lang="en-US" dirty="0"/>
              <a:t>With all three standards, datasets are the source of aggregates that are constructed along </a:t>
            </a:r>
            <a:r>
              <a:rPr lang="en-US" b="1" i="1" dirty="0"/>
              <a:t>dimensions</a:t>
            </a:r>
            <a:r>
              <a:rPr lang="en-US" dirty="0"/>
              <a:t>. Dimensions may include </a:t>
            </a:r>
            <a:r>
              <a:rPr lang="en-US" b="1" i="1" dirty="0"/>
              <a:t>time</a:t>
            </a:r>
          </a:p>
          <a:p>
            <a:r>
              <a:rPr lang="en-US" dirty="0"/>
              <a:t>The selection of one standard or another for describing aggregates depends on the CODATA reporting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35F2-E906-C74F-9EC9-2C915867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E144-63C8-A046-B69E-461581EA2ADB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3B55B-49DA-9A44-B47B-4233C6C2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B1E0-6EEE-B04B-9FE5-BC4C87D3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7CF9-C284-CF4B-8336-4D233702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We are fortunate enough at Dagstuhl 2018 to have three participants who have been deeply involved in the development of one or more of these three standards: Dan Gillman, Arofan Gregory and Wendy Thomas</a:t>
            </a:r>
          </a:p>
          <a:p>
            <a:r>
              <a:rPr lang="en-US" sz="2600" dirty="0"/>
              <a:t>All three participants have opined on and compared the three standards so, if CODATA is interested in producing a standards-based description of its aggregates, perhaps having a session with all three of these folks would have value</a:t>
            </a:r>
          </a:p>
          <a:p>
            <a:r>
              <a:rPr lang="en-US" sz="2600" dirty="0"/>
              <a:t>Note that the </a:t>
            </a:r>
            <a:r>
              <a:rPr lang="en-US" sz="2600" dirty="0">
                <a:hlinkClick r:id="rId2"/>
              </a:rPr>
              <a:t>Generic Statistical Information Model</a:t>
            </a:r>
            <a:r>
              <a:rPr lang="en-US" sz="2600" dirty="0"/>
              <a:t> (GSIM) was not included as </a:t>
            </a:r>
            <a:r>
              <a:rPr lang="en-US" sz="2600"/>
              <a:t>a standards candidate </a:t>
            </a:r>
            <a:r>
              <a:rPr lang="en-US" sz="2600" dirty="0"/>
              <a:t>here because, while it may be an “ancestor” of one or more of the three standards, GSIM is not an implementation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35F2-E906-C74F-9EC9-2C915867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ADA0-55F5-8A41-805A-31F26B7CF0D6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3B55B-49DA-9A44-B47B-4233C6C2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4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1339-FAE6-BE40-873C-9060C5C3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22C7-3CF1-0A43-AA64-271470919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79D0-7372-4F4F-A248-FC2D4F99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2CC-32DA-6E45-A1CF-1BFA40D36FBF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6DC83-A327-7942-990F-067D8A6D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4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561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Metadata Needs  and Solution Possibilities</vt:lpstr>
      <vt:lpstr>Pilot Metadata Needs (1 of 2)</vt:lpstr>
      <vt:lpstr>Pilot Metadata Needs (2 of 2)</vt:lpstr>
      <vt:lpstr>Microdata Metadata Discovery Tools</vt:lpstr>
      <vt:lpstr>Aggregates (1 of 2)</vt:lpstr>
      <vt:lpstr>Aggregates (2 of 2)</vt:lpstr>
      <vt:lpstr>To be continued…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Needs  and Solution Possibilities</dc:title>
  <dc:creator>Jay Greenfield</dc:creator>
  <cp:lastModifiedBy>Jay Greenfield</cp:lastModifiedBy>
  <cp:revision>17</cp:revision>
  <dcterms:created xsi:type="dcterms:W3CDTF">2018-09-20T18:54:58Z</dcterms:created>
  <dcterms:modified xsi:type="dcterms:W3CDTF">2018-09-22T08:46:23Z</dcterms:modified>
</cp:coreProperties>
</file>