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91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83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92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42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28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86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47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002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8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61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59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98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W3aKkIUoZEWSt_I6s4TlQ3n0Nws9eB99wuErNSB290g/edit" TargetMode="External"/><Relationship Id="rId2" Type="http://schemas.openxmlformats.org/officeDocument/2006/relationships/hyperlink" Target="https://docs.google.com/document/d/1ZIiG1HhUxkbZq_yOnm8dChnthUaKNz5WlKvMzWuPSJU/ed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gistry.ddialliance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DFD88-DD8B-3646-953D-02D58A8A60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URN TWG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10DA42-55D1-A74C-AA45-540BE990D8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82487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F4F8E-25F0-3C4A-AF65-8908B8D43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92BCA-6FCB-E243-B322-1F1B496D6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Scientific Board 2021-07-13:</a:t>
            </a:r>
          </a:p>
          <a:p>
            <a:pPr marL="0" indent="0">
              <a:buNone/>
            </a:pPr>
            <a:r>
              <a:rPr lang="en-GB" i="1" dirty="0"/>
              <a:t>It was decided to form a temporary working group that will develop a </a:t>
            </a:r>
            <a:r>
              <a:rPr lang="en-GB" b="1" i="1" dirty="0"/>
              <a:t>proposal for high level goals and policies </a:t>
            </a:r>
            <a:r>
              <a:rPr lang="en-GB" i="1" dirty="0"/>
              <a:t>regarding the </a:t>
            </a:r>
            <a:r>
              <a:rPr lang="en-GB" b="1" i="1" dirty="0"/>
              <a:t>resolution</a:t>
            </a:r>
            <a:r>
              <a:rPr lang="en-GB" i="1" dirty="0"/>
              <a:t> of DDI URNs and to describe which kind of </a:t>
            </a:r>
            <a:r>
              <a:rPr lang="en-GB" b="1" i="1" dirty="0"/>
              <a:t>related technical services </a:t>
            </a:r>
            <a:r>
              <a:rPr lang="en-GB" i="1" dirty="0"/>
              <a:t>would be needed. </a:t>
            </a:r>
          </a:p>
          <a:p>
            <a:pPr marL="0" indent="0">
              <a:buNone/>
            </a:pPr>
            <a:r>
              <a:rPr lang="en-GB" i="1" dirty="0"/>
              <a:t>As such a proposal basically is a strategic decision and would possibly require some resources, a decision of the Executive Board regarding the implementation of the proposal might then be necessary.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112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33AAC-951C-D44D-A73F-FA2BF8E6A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D4996-E315-F643-A6BB-F7E4B80E2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are the different users and their requirements?</a:t>
            </a:r>
          </a:p>
          <a:p>
            <a:r>
              <a:rPr lang="en-GB" dirty="0"/>
              <a:t>What is the Alliance’s offer for a URN? Both from the standard and technical side.</a:t>
            </a:r>
          </a:p>
          <a:p>
            <a:pPr lvl="1"/>
            <a:r>
              <a:rPr lang="en-GB" dirty="0"/>
              <a:t>Towards an agency</a:t>
            </a:r>
          </a:p>
          <a:p>
            <a:pPr lvl="1"/>
            <a:r>
              <a:rPr lang="en-GB" dirty="0"/>
              <a:t>Towards a person “finding” a DDI URN</a:t>
            </a:r>
          </a:p>
          <a:p>
            <a:r>
              <a:rPr lang="en-GB" dirty="0"/>
              <a:t>Should there be a standard resolution mechanism and what should it do?</a:t>
            </a:r>
          </a:p>
          <a:p>
            <a:r>
              <a:rPr lang="en-GB" dirty="0"/>
              <a:t>What services does the Alliance (want to) operate?</a:t>
            </a:r>
          </a:p>
          <a:p>
            <a:r>
              <a:rPr lang="en-GB" dirty="0"/>
              <a:t>What can the Alliance require from Agencies?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78075A-C1F5-3847-AEE1-3A07707E4577}"/>
              </a:ext>
            </a:extLst>
          </p:cNvPr>
          <p:cNvSpPr txBox="1"/>
          <p:nvPr/>
        </p:nvSpPr>
        <p:spPr>
          <a:xfrm>
            <a:off x="377687" y="5685183"/>
            <a:ext cx="7854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Note: “the Alliance operates” could include outsourcing, but the Alliance remains (financially) responsible. </a:t>
            </a:r>
          </a:p>
        </p:txBody>
      </p:sp>
    </p:spTree>
    <p:extLst>
      <p:ext uri="{BB962C8B-B14F-4D97-AF65-F5344CB8AC3E}">
        <p14:creationId xmlns:p14="http://schemas.microsoft.com/office/powerpoint/2010/main" val="104221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710F7-5ED8-9646-8003-FD93700AC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DE922-AC23-1247-A720-2F97ECC0D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Central resolution where Alliance effectively operates a DOI-like solution.</a:t>
            </a:r>
          </a:p>
          <a:p>
            <a:r>
              <a:rPr lang="en-GB" dirty="0"/>
              <a:t>Decentral approach in various flavours</a:t>
            </a:r>
          </a:p>
          <a:p>
            <a:pPr lvl="1"/>
            <a:r>
              <a:rPr lang="en-GB" dirty="0"/>
              <a:t>Some uniformity with some requirements for each agency</a:t>
            </a:r>
          </a:p>
          <a:p>
            <a:pPr lvl="1"/>
            <a:r>
              <a:rPr lang="en-GB" dirty="0"/>
              <a:t>Every agency decides entirely on their own</a:t>
            </a:r>
          </a:p>
          <a:p>
            <a:r>
              <a:rPr lang="en-GB" dirty="0"/>
              <a:t>Combination with some central services for all agencies and options to offer more.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746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1F7CE-B48C-3B41-AE81-CE7C5E204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Status as of 03/2022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5DAA0-4C32-BA42-9DE8-0BBA49A81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Two drafts with different level of detail:</a:t>
            </a:r>
          </a:p>
          <a:p>
            <a:pPr lvl="1"/>
            <a:r>
              <a:rPr lang="en-GB" dirty="0"/>
              <a:t>Long: </a:t>
            </a:r>
            <a:r>
              <a:rPr lang="en-GB" sz="1600" dirty="0">
                <a:hlinkClick r:id="rId2"/>
              </a:rPr>
              <a:t>https://docs.google.com/document/d/1ZIiG1HhUxkbZq_yOnm8dChnthUaKNz5WlKvMzWuPSJU/edit</a:t>
            </a:r>
            <a:r>
              <a:rPr lang="en-GB" sz="1600" dirty="0"/>
              <a:t> </a:t>
            </a:r>
          </a:p>
          <a:p>
            <a:pPr lvl="1"/>
            <a:r>
              <a:rPr lang="en-GB" dirty="0"/>
              <a:t>Short: </a:t>
            </a:r>
            <a:r>
              <a:rPr lang="en-GB" sz="1600" dirty="0">
                <a:hlinkClick r:id="rId3"/>
              </a:rPr>
              <a:t>https://docs.google.com/document/d/1W3aKkIUoZEWSt_I6s4TlQ3n0Nws9eB99wuErNSB290g/edit</a:t>
            </a:r>
            <a:r>
              <a:rPr lang="en-GB" sz="1600" dirty="0"/>
              <a:t> </a:t>
            </a:r>
          </a:p>
          <a:p>
            <a:r>
              <a:rPr lang="en-GB" dirty="0"/>
              <a:t>Some components exist and have been developed by TC</a:t>
            </a:r>
          </a:p>
          <a:p>
            <a:pPr lvl="1"/>
            <a:r>
              <a:rPr lang="en-GB" dirty="0">
                <a:hlinkClick r:id="rId4"/>
              </a:rPr>
              <a:t>https://registry.ddialliance.org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254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CAD61-51F7-044F-AE2F-DB44B1B8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Point of contention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52267-4359-A94B-95F6-A744AA2CA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Who keeps a record of each of the URNs and possibly the URL they map to?</a:t>
            </a:r>
          </a:p>
          <a:p>
            <a:pPr lvl="1"/>
            <a:r>
              <a:rPr lang="en-GB" dirty="0"/>
              <a:t>The Alliance or the agency?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sz="1400" dirty="0"/>
              <a:t>Distinguish: Registry – Resolver – Repository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5629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{50A30002-0AE5-0041-922F-B6CB47C28503}tf10001119</Template>
  <TotalTime>57</TotalTime>
  <Words>315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Gallery</vt:lpstr>
      <vt:lpstr>URN TWG</vt:lpstr>
      <vt:lpstr>Mandate</vt:lpstr>
      <vt:lpstr>Questions</vt:lpstr>
      <vt:lpstr>Possibilities</vt:lpstr>
      <vt:lpstr>Status as of 03/2022</vt:lpstr>
      <vt:lpstr>Point of contention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URN TWG</dc:title>
  <dc:creator>Carsten Thiel</dc:creator>
  <cp:lastModifiedBy>Carsten Thiel</cp:lastModifiedBy>
  <cp:revision>5</cp:revision>
  <dcterms:created xsi:type="dcterms:W3CDTF">2022-03-07T10:27:56Z</dcterms:created>
  <dcterms:modified xsi:type="dcterms:W3CDTF">2022-03-25T12:55:47Z</dcterms:modified>
</cp:coreProperties>
</file>