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5E81B-5EF8-4396-B549-90D5C2430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B88ECD-4F74-445A-B2AC-1580F485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88FA5-D83A-44C9-9AEB-33FD5CAA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12C9-BF3D-41B0-8D26-102B4F8C927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D62AE-F6E2-4A0F-A439-E32035AD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D583A-1FA6-44FF-A5AC-5E2F1B5C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D12-6A18-45FB-83C9-F9221F350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7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72A7-9F03-4961-876C-79EC6F94D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080186-EEE0-486B-916C-762A5CAFA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DB4A5-7002-46CE-8688-B1A40D347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12C9-BF3D-41B0-8D26-102B4F8C927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8CBFC-109D-489A-AB8C-CA94E898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C910C-E1D7-49CD-96D8-EAEE99873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D12-6A18-45FB-83C9-F9221F350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61431B-0995-43E4-A809-9ADC5EF3A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66C88-E548-422E-ADAD-BF4AE2C40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389B9-2327-427A-9495-0B40A8CBA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12C9-BF3D-41B0-8D26-102B4F8C927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5C687-E976-4526-85C3-7324CCEF0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AE707-0DDF-4F8D-9EFD-0DFF80C4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D12-6A18-45FB-83C9-F9221F350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7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26A4-4685-46BC-A474-4F5CD872F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4C274-F638-4026-B3AA-83D0FDED1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25405-383E-4C30-9A02-0DB47425B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12C9-BF3D-41B0-8D26-102B4F8C927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9F138-A7C0-469B-9892-6C2B40B37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0E485-3442-4503-9A91-4FD405AC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D12-6A18-45FB-83C9-F9221F350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2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EFBDB-1F6B-4BB1-98F5-49D48084B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0B3BD-FE85-4250-AE74-F81747E17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CB4B7-9BDA-4371-BFD6-62FE6831A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12C9-BF3D-41B0-8D26-102B4F8C927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A71BA-2B13-4D50-AFAA-EDAECA1D6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685EF-53C3-4B12-80D5-2676AD29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D12-6A18-45FB-83C9-F9221F350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E5B97-B933-4EBB-850F-80C7531E1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5FBB9-42E8-40FA-802D-808092804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EA663-175F-4B9A-A3F4-0B63739A0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18827-9986-4623-8E95-0D88AFCC8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12C9-BF3D-41B0-8D26-102B4F8C927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AAA79-4746-4582-9738-60631D221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03FB4-A548-44FA-BD1F-800EE00A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D12-6A18-45FB-83C9-F9221F350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0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058B8-C434-4DD4-A0F0-D1C8A12B3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0649D-64E8-420B-BF6E-91AC98071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866DE-2D25-487F-97E3-189FAE64B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C0C0ED-472E-4D0B-B369-436BC490D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D7403-F969-40F4-95E8-635229394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8BF41D-8912-4046-8685-D461F4851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12C9-BF3D-41B0-8D26-102B4F8C927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8DF438-A4A3-45D4-911C-650631CA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762127-4D07-492F-9AA2-00441447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D12-6A18-45FB-83C9-F9221F350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5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5CF0B-C392-40DD-ABBF-CE718FBF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B625DF-BE35-4CC3-B3A8-1052AA918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12C9-BF3D-41B0-8D26-102B4F8C927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351E9-8FB2-4E68-9785-DE056F69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2B650-9B8F-43A6-B912-B059B3515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D12-6A18-45FB-83C9-F9221F350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3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1DECC6-32A7-4BF2-9009-90F0B5FE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12C9-BF3D-41B0-8D26-102B4F8C927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10A7EE-FFC1-4B9F-A301-6857E3672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6A071-8908-4CF0-AB85-B6B977898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D12-6A18-45FB-83C9-F9221F350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301F-2301-41C2-B174-5C850F71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860E3-C605-46DA-97B2-5E3A51C54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9BEC2-BBD9-4F21-94DE-424335033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2E94B-63F0-425D-A648-AA4099B92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12C9-BF3D-41B0-8D26-102B4F8C927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86E21-A9E5-4966-9C71-F70477EB5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BAB74-095B-4EEE-8AF4-06812B067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D12-6A18-45FB-83C9-F9221F350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5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D906-72FC-4048-A5F0-24460ED4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9282FB-A364-48B8-8112-7043762CF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0BE334-80FD-46CA-94F9-FE5991878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71C-43D4-4E9B-86F3-FA00C1B3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12C9-BF3D-41B0-8D26-102B4F8C927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32E1C-D870-454C-B957-790022DB0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1B38F-4016-48F8-8EEA-6EDEC8980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D12-6A18-45FB-83C9-F9221F350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4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4F4AC4-1A6E-4CEA-9654-8FEB67215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59780-4C24-4BFE-A995-234C45990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F8D17-4810-477A-8F09-439791CA8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F12C9-BF3D-41B0-8D26-102B4F8C927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50E7A-03B1-4C4F-90C5-80E6F9FB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E12B3-43ED-4620-9098-ECD538270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EDD12-6A18-45FB-83C9-F9221F350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5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681C9-17F8-4EE3-9AAC-4567B4F511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Future Work: Modeling, Representation and Testing WG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C13AF-DE72-407D-B4B0-0F7483DBC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 March 2021</a:t>
            </a:r>
          </a:p>
          <a:p>
            <a:r>
              <a:rPr lang="en-US" dirty="0"/>
              <a:t>Arofan </a:t>
            </a:r>
            <a:r>
              <a:rPr lang="en-US"/>
              <a:t>Gregory for MRT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8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635B5-91FC-437A-B129-CBF2F761D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893FC-6B22-453A-910E-BDFC1E087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released a draft specification for public review</a:t>
            </a:r>
          </a:p>
          <a:p>
            <a:r>
              <a:rPr lang="en-US" dirty="0"/>
              <a:t>Extensive feedback/discussion</a:t>
            </a:r>
          </a:p>
          <a:p>
            <a:pPr lvl="1"/>
            <a:r>
              <a:rPr lang="en-US" dirty="0"/>
              <a:t>Webinars to reach out to different communities of users</a:t>
            </a:r>
          </a:p>
          <a:p>
            <a:pPr lvl="1"/>
            <a:r>
              <a:rPr lang="en-US" dirty="0"/>
              <a:t>Hundreds of attendees/commenters</a:t>
            </a:r>
          </a:p>
          <a:p>
            <a:pPr lvl="1"/>
            <a:r>
              <a:rPr lang="en-US" dirty="0"/>
              <a:t>Engaged with FAIR groups, external standards (notably through the Int’l FAIR Convergence Symposium)</a:t>
            </a:r>
          </a:p>
          <a:p>
            <a:pPr lvl="1"/>
            <a:r>
              <a:rPr lang="en-US" dirty="0"/>
              <a:t>Includes some major comments/features needed from other domains (new types of data)</a:t>
            </a:r>
          </a:p>
          <a:p>
            <a:r>
              <a:rPr lang="en-US" dirty="0"/>
              <a:t>We are now working actively to implement changes</a:t>
            </a:r>
          </a:p>
          <a:p>
            <a:r>
              <a:rPr lang="en-US" dirty="0"/>
              <a:t>Release to TC for next stage in publication in June 2021</a:t>
            </a:r>
          </a:p>
        </p:txBody>
      </p:sp>
    </p:spTree>
    <p:extLst>
      <p:ext uri="{BB962C8B-B14F-4D97-AF65-F5344CB8AC3E}">
        <p14:creationId xmlns:p14="http://schemas.microsoft.com/office/powerpoint/2010/main" val="367969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4E315-72C8-4EED-9E16-F06AE7FBA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Plan: Near Term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CF931-6A4F-432A-B157-860EBF045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Now through the June release/publication</a:t>
            </a:r>
          </a:p>
          <a:p>
            <a:r>
              <a:rPr lang="en-US" dirty="0"/>
              <a:t>No major enlargement of scope</a:t>
            </a:r>
          </a:p>
          <a:p>
            <a:r>
              <a:rPr lang="en-US" dirty="0"/>
              <a:t>Address all current Jira bugs and modelling consistency issues</a:t>
            </a:r>
          </a:p>
          <a:p>
            <a:r>
              <a:rPr lang="en-US" dirty="0"/>
              <a:t>Examples will be enhanced</a:t>
            </a:r>
          </a:p>
          <a:p>
            <a:pPr lvl="1"/>
            <a:r>
              <a:rPr lang="en-US" dirty="0"/>
              <a:t>Implementation examples</a:t>
            </a:r>
          </a:p>
          <a:p>
            <a:pPr lvl="1"/>
            <a:r>
              <a:rPr lang="en-US" dirty="0"/>
              <a:t>Include/improve alignment with other DDI specs, SDMX, DCAT </a:t>
            </a:r>
          </a:p>
          <a:p>
            <a:r>
              <a:rPr lang="en-US" dirty="0"/>
              <a:t>Documentation will be enhanced</a:t>
            </a:r>
          </a:p>
          <a:p>
            <a:pPr lvl="1"/>
            <a:r>
              <a:rPr lang="en-US" dirty="0"/>
              <a:t>High-level and field-level</a:t>
            </a:r>
          </a:p>
          <a:p>
            <a:pPr lvl="1"/>
            <a:r>
              <a:rPr lang="en-US" dirty="0"/>
              <a:t>Model, schemas, examples</a:t>
            </a:r>
          </a:p>
          <a:p>
            <a:r>
              <a:rPr lang="en-US" dirty="0"/>
              <a:t>Revise package structure to better support modularity in future</a:t>
            </a:r>
          </a:p>
        </p:txBody>
      </p:sp>
    </p:spTree>
    <p:extLst>
      <p:ext uri="{BB962C8B-B14F-4D97-AF65-F5344CB8AC3E}">
        <p14:creationId xmlns:p14="http://schemas.microsoft.com/office/powerpoint/2010/main" val="97179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7D62-1FC8-4D65-A0A4-E55C33AAE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Plan: Medium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506A0-FAB9-4910-8D67-654779418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2-3 year horizon</a:t>
            </a:r>
          </a:p>
          <a:p>
            <a:r>
              <a:rPr lang="en-US" dirty="0"/>
              <a:t>Remain a complement to other domain standards – careful expansion of scope (!)</a:t>
            </a:r>
          </a:p>
          <a:p>
            <a:r>
              <a:rPr lang="en-US" dirty="0"/>
              <a:t>Respond to implementers’ needs (EOSC, BLS, INSPIRE, R Libraries, </a:t>
            </a:r>
            <a:r>
              <a:rPr lang="en-US" dirty="0" err="1"/>
              <a:t>Dataverse</a:t>
            </a:r>
            <a:r>
              <a:rPr lang="en-US" dirty="0"/>
              <a:t>, etc.)</a:t>
            </a:r>
          </a:p>
          <a:p>
            <a:r>
              <a:rPr lang="en-US" dirty="0"/>
              <a:t>Coordinate with TC to ensure alignment/complementary functionality</a:t>
            </a:r>
          </a:p>
          <a:p>
            <a:r>
              <a:rPr lang="en-US" dirty="0"/>
              <a:t>Areas for further work:</a:t>
            </a:r>
          </a:p>
          <a:p>
            <a:pPr lvl="1"/>
            <a:r>
              <a:rPr lang="en-US" dirty="0"/>
              <a:t>Standards alignment/mapping methodology</a:t>
            </a:r>
          </a:p>
          <a:p>
            <a:pPr lvl="1"/>
            <a:r>
              <a:rPr lang="en-US" dirty="0"/>
              <a:t>Deep linking</a:t>
            </a:r>
          </a:p>
          <a:p>
            <a:pPr lvl="1"/>
            <a:r>
              <a:rPr lang="en-US" dirty="0"/>
              <a:t>Align with FAIR ecosystem (FIPs, FDOs, FDPs, etc.)</a:t>
            </a:r>
          </a:p>
          <a:p>
            <a:pPr lvl="1"/>
            <a:r>
              <a:rPr lang="en-US" dirty="0"/>
              <a:t>Support digital units of measure</a:t>
            </a:r>
          </a:p>
          <a:p>
            <a:pPr lvl="1"/>
            <a:r>
              <a:rPr lang="en-US" dirty="0"/>
              <a:t>Better support for SDTL, alignment with other process/provenance models</a:t>
            </a:r>
          </a:p>
          <a:p>
            <a:pPr lvl="1"/>
            <a:r>
              <a:rPr lang="en-US" dirty="0"/>
              <a:t>Optimize interactions with external domain ontologies/vocabularies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2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08FCB-4F86-46AF-BACD-ECE3DC670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Plan: Medium Term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478F1-67C4-4A1D-8545-98842F0EB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Create and implement a modular architecture for specification</a:t>
            </a:r>
          </a:p>
          <a:p>
            <a:pPr lvl="1"/>
            <a:r>
              <a:rPr lang="en-US" dirty="0"/>
              <a:t>To support focus on functional areas</a:t>
            </a:r>
          </a:p>
          <a:p>
            <a:pPr lvl="1"/>
            <a:r>
              <a:rPr lang="en-US" dirty="0"/>
              <a:t>To provide a framework for “implementation guides” to support specific profiles of use and to make adoption easier</a:t>
            </a:r>
          </a:p>
          <a:p>
            <a:r>
              <a:rPr lang="en-US" dirty="0"/>
              <a:t>Establish MRT as a regular Working Group for duration of CDI development</a:t>
            </a:r>
          </a:p>
          <a:p>
            <a:pPr lvl="1"/>
            <a:r>
              <a:rPr lang="en-US" dirty="0"/>
              <a:t>Better integrate with overall organization of DDI groups</a:t>
            </a:r>
          </a:p>
          <a:p>
            <a:pPr lvl="1"/>
            <a:r>
              <a:rPr lang="en-US" dirty="0"/>
              <a:t>Core group to ensure consistency of model</a:t>
            </a:r>
          </a:p>
          <a:p>
            <a:pPr lvl="1"/>
            <a:r>
              <a:rPr lang="en-US" dirty="0"/>
              <a:t>Sub-groups focused on specific features to enhance participation from experts (incl. outside the Alliance)</a:t>
            </a:r>
          </a:p>
          <a:p>
            <a:r>
              <a:rPr lang="en-US" dirty="0"/>
              <a:t>Continue coordination with Training WG, Marketing WG, and other groups through webinars, other outreach activities</a:t>
            </a:r>
          </a:p>
        </p:txBody>
      </p:sp>
    </p:spTree>
    <p:extLst>
      <p:ext uri="{BB962C8B-B14F-4D97-AF65-F5344CB8AC3E}">
        <p14:creationId xmlns:p14="http://schemas.microsoft.com/office/powerpoint/2010/main" val="262702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367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Future Work: Modeling, Representation and Testing WG</vt:lpstr>
      <vt:lpstr>Where Are We Now?</vt:lpstr>
      <vt:lpstr>Work Plan: Near Term </vt:lpstr>
      <vt:lpstr>Work Plan: Medium Term</vt:lpstr>
      <vt:lpstr>Work Plan: Medium Term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Work: Modeling, Representation and Testing WG</dc:title>
  <dc:creator>Arofan Gregory</dc:creator>
  <cp:lastModifiedBy>Arofan Gregory</cp:lastModifiedBy>
  <cp:revision>7</cp:revision>
  <dcterms:created xsi:type="dcterms:W3CDTF">2021-03-08T23:47:11Z</dcterms:created>
  <dcterms:modified xsi:type="dcterms:W3CDTF">2021-03-09T13:38:34Z</dcterms:modified>
</cp:coreProperties>
</file>