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34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66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2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3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68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96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89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65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45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81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22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7CF4-9D25-4264-AD0D-A9EB1D1817AF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CB5E-46A3-4C85-ADD3-CD6985AA15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01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dialliance.org/products/overview-of-current-produc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E5D3-6AB8-4050-9286-F4FD1C7F6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DDI Alliance Strategic Plan - </a:t>
            </a:r>
            <a:r>
              <a:rPr lang="en-US" dirty="0"/>
              <a:t>Standards and Work Products - Draft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57648-BB5A-467F-A8D8-81D4836EF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Scientific Board 2021-04-23</a:t>
            </a:r>
          </a:p>
          <a:p>
            <a:r>
              <a:rPr lang="de-DE" dirty="0"/>
              <a:t>Joachim Wackerow</a:t>
            </a:r>
          </a:p>
        </p:txBody>
      </p:sp>
    </p:spTree>
    <p:extLst>
      <p:ext uri="{BB962C8B-B14F-4D97-AF65-F5344CB8AC3E}">
        <p14:creationId xmlns:p14="http://schemas.microsoft.com/office/powerpoint/2010/main" val="85592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CF9-32CA-41CA-9F97-2D8D7A91E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Building the basis for registries and repositories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E5F47-744C-4CE2-8821-FC48B509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DDI's vision of building DDI into </a:t>
            </a:r>
            <a:r>
              <a:rPr lang="en-US" b="1" dirty="0"/>
              <a:t>Common Data Element registries</a:t>
            </a:r>
            <a:endParaRPr lang="de-DE" dirty="0"/>
          </a:p>
          <a:p>
            <a:r>
              <a:rPr lang="en-US" dirty="0"/>
              <a:t>Identify ways for </a:t>
            </a:r>
            <a:r>
              <a:rPr lang="en-US" b="1" dirty="0"/>
              <a:t>establishing portals </a:t>
            </a:r>
            <a:r>
              <a:rPr lang="en-US" dirty="0"/>
              <a:t>for supporting </a:t>
            </a:r>
            <a:r>
              <a:rPr lang="en-US" b="1" dirty="0"/>
              <a:t>existing and growing DDI metadata repositories</a:t>
            </a:r>
            <a:r>
              <a:rPr lang="en-US" dirty="0"/>
              <a:t>.</a:t>
            </a:r>
            <a:endParaRPr lang="de-DE" dirty="0"/>
          </a:p>
          <a:p>
            <a:r>
              <a:rPr lang="en-US" dirty="0"/>
              <a:t>Leveraging technologies of topic 2 above, especially standard query and exchange protocols/interfaces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61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1AA7-543E-4D1F-B9A8-90C26AE6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Scientific Board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5806-C92B-412A-AEB0-069BEEA83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Relate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in Scientific Work Plan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Strategic Plan</a:t>
            </a:r>
          </a:p>
          <a:p>
            <a:pPr lvl="1"/>
            <a:r>
              <a:rPr lang="de-DE" i="1" dirty="0" err="1"/>
              <a:t>Issue</a:t>
            </a:r>
            <a:r>
              <a:rPr lang="de-DE" i="1" dirty="0"/>
              <a:t>: Strategic Plan </a:t>
            </a:r>
            <a:r>
              <a:rPr lang="de-DE" i="1" dirty="0" err="1"/>
              <a:t>is</a:t>
            </a:r>
            <a:r>
              <a:rPr lang="de-DE" i="1" dirty="0"/>
              <a:t> in draft </a:t>
            </a:r>
            <a:r>
              <a:rPr lang="de-DE" i="1" dirty="0" err="1"/>
              <a:t>status</a:t>
            </a:r>
            <a:endParaRPr lang="de-DE" i="1" dirty="0"/>
          </a:p>
          <a:p>
            <a:r>
              <a:rPr lang="de-DE" dirty="0" err="1"/>
              <a:t>Relate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in Scientific Work Plan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groups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1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DBE1-FE6B-4F77-B0A0-685620E4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 Alliance Strategic Plan</a:t>
            </a:r>
            <a:br>
              <a:rPr lang="de-DE" dirty="0"/>
            </a:br>
            <a:r>
              <a:rPr lang="de-DE" dirty="0" err="1"/>
              <a:t>History</a:t>
            </a:r>
            <a:r>
              <a:rPr lang="de-DE" dirty="0"/>
              <a:t>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D221-2D2F-4AEA-9D87-4D03896E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Strategic plan 2003 (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)</a:t>
            </a:r>
          </a:p>
          <a:p>
            <a:r>
              <a:rPr lang="en-US" dirty="0"/>
              <a:t>Strategic Plan 2007 and Beyond</a:t>
            </a:r>
          </a:p>
          <a:p>
            <a:r>
              <a:rPr lang="de-DE" dirty="0"/>
              <a:t>Strategic Plan 2014-2017</a:t>
            </a:r>
          </a:p>
          <a:p>
            <a:r>
              <a:rPr lang="de-DE" dirty="0" err="1"/>
              <a:t>Draft</a:t>
            </a:r>
            <a:r>
              <a:rPr lang="de-DE" dirty="0"/>
              <a:t> Plan (</a:t>
            </a:r>
            <a:r>
              <a:rPr lang="de-DE" dirty="0" err="1"/>
              <a:t>created</a:t>
            </a:r>
            <a:r>
              <a:rPr lang="de-DE" dirty="0"/>
              <a:t> at a </a:t>
            </a:r>
            <a:r>
              <a:rPr lang="de-DE" dirty="0" err="1"/>
              <a:t>Dagstuhl</a:t>
            </a:r>
            <a:r>
              <a:rPr lang="de-DE" dirty="0"/>
              <a:t> </a:t>
            </a:r>
            <a:r>
              <a:rPr lang="de-DE" dirty="0" err="1"/>
              <a:t>workshop</a:t>
            </a:r>
            <a:r>
              <a:rPr lang="de-DE" dirty="0"/>
              <a:t> 2017)</a:t>
            </a:r>
          </a:p>
          <a:p>
            <a:r>
              <a:rPr lang="de-DE" dirty="0" err="1"/>
              <a:t>Current</a:t>
            </a:r>
            <a:r>
              <a:rPr lang="de-DE" dirty="0"/>
              <a:t> draft (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previous</a:t>
            </a:r>
            <a:r>
              <a:rPr lang="de-DE" dirty="0"/>
              <a:t>)</a:t>
            </a:r>
          </a:p>
          <a:p>
            <a:r>
              <a:rPr lang="de-DE" dirty="0"/>
              <a:t>Focus </a:t>
            </a:r>
            <a:r>
              <a:rPr lang="de-DE" dirty="0" err="1"/>
              <a:t>here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„</a:t>
            </a:r>
            <a:r>
              <a:rPr lang="en-US" dirty="0"/>
              <a:t>Standards and Work Products”</a:t>
            </a:r>
          </a:p>
          <a:p>
            <a:pPr lvl="1"/>
            <a:r>
              <a:rPr lang="en-US" dirty="0"/>
              <a:t>Other sections: “The DDI User Community” and “The DDI Alliance as an </a:t>
            </a:r>
            <a:r>
              <a:rPr lang="en-US" dirty="0" err="1"/>
              <a:t>Organisation</a:t>
            </a:r>
            <a:r>
              <a:rPr lang="en-US"/>
              <a:t>”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090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04E47-6481-4F87-A188-B9CB0802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and Work Products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ADD15-2241-4652-BD29-068161599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en-US" dirty="0"/>
              <a:t>2021-03-16</a:t>
            </a:r>
          </a:p>
          <a:p>
            <a:r>
              <a:rPr lang="en-US" dirty="0"/>
              <a:t>Introduction (before “Strategic Actions”) is based on the web page “</a:t>
            </a:r>
            <a:r>
              <a:rPr lang="de-DE" dirty="0" err="1">
                <a:hlinkClick r:id="rId2"/>
              </a:rPr>
              <a:t>Overview</a:t>
            </a:r>
            <a:r>
              <a:rPr lang="de-DE" dirty="0">
                <a:hlinkClick r:id="rId2"/>
              </a:rPr>
              <a:t> </a:t>
            </a:r>
            <a:r>
              <a:rPr lang="de-DE" dirty="0" err="1">
                <a:hlinkClick r:id="rId2"/>
              </a:rPr>
              <a:t>of</a:t>
            </a:r>
            <a:r>
              <a:rPr lang="de-DE" dirty="0">
                <a:hlinkClick r:id="rId2"/>
              </a:rPr>
              <a:t> </a:t>
            </a:r>
            <a:r>
              <a:rPr lang="de-DE" dirty="0" err="1">
                <a:hlinkClick r:id="rId2"/>
              </a:rPr>
              <a:t>Current</a:t>
            </a:r>
            <a:r>
              <a:rPr lang="de-DE" dirty="0">
                <a:hlinkClick r:id="rId2"/>
              </a:rPr>
              <a:t> Products</a:t>
            </a:r>
            <a:r>
              <a:rPr lang="en-US" dirty="0"/>
              <a:t>”</a:t>
            </a:r>
          </a:p>
          <a:p>
            <a:r>
              <a:rPr lang="en-US" dirty="0"/>
              <a:t>Section on “Strategic Actions” needs improvement</a:t>
            </a:r>
          </a:p>
          <a:p>
            <a:pPr lvl="1"/>
            <a:r>
              <a:rPr lang="en-US" dirty="0"/>
              <a:t>More structure</a:t>
            </a:r>
          </a:p>
          <a:p>
            <a:pPr lvl="1"/>
            <a:r>
              <a:rPr lang="en-US" dirty="0"/>
              <a:t>Clear distinction between …</a:t>
            </a:r>
          </a:p>
          <a:p>
            <a:pPr lvl="2"/>
            <a:r>
              <a:rPr lang="en-US" dirty="0"/>
              <a:t>high level (long term, more visionary)</a:t>
            </a:r>
          </a:p>
          <a:p>
            <a:pPr lvl="2"/>
            <a:r>
              <a:rPr lang="en-US" dirty="0"/>
              <a:t>medium level (medium term, 2-3 years)</a:t>
            </a:r>
          </a:p>
          <a:p>
            <a:pPr lvl="2"/>
            <a:r>
              <a:rPr lang="en-US" dirty="0"/>
              <a:t>task level</a:t>
            </a:r>
          </a:p>
          <a:p>
            <a:pPr lvl="3"/>
            <a:r>
              <a:rPr lang="en-US" dirty="0"/>
              <a:t>Exemplary documentation purpose</a:t>
            </a:r>
          </a:p>
          <a:p>
            <a:pPr lvl="3"/>
            <a:r>
              <a:rPr lang="en-US" dirty="0"/>
              <a:t>Possible removal from Strategic Plan</a:t>
            </a:r>
          </a:p>
          <a:p>
            <a:pPr lvl="3"/>
            <a:r>
              <a:rPr lang="en-US" dirty="0"/>
              <a:t>Possible move to Scientific Work Plan</a:t>
            </a:r>
          </a:p>
        </p:txBody>
      </p:sp>
    </p:spTree>
    <p:extLst>
      <p:ext uri="{BB962C8B-B14F-4D97-AF65-F5344CB8AC3E}">
        <p14:creationId xmlns:p14="http://schemas.microsoft.com/office/powerpoint/2010/main" val="115009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234A8-C1CD-4DF7-A9B8-ABC10440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High-Level Goals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F9307-F081-4D7B-B800-6194FBD99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Make DDI specifications ready for being </a:t>
            </a:r>
            <a:r>
              <a:rPr lang="en-US" b="1" dirty="0">
                <a:solidFill>
                  <a:schemeClr val="accent6"/>
                </a:solidFill>
              </a:rPr>
              <a:t>building blocks</a:t>
            </a:r>
            <a:r>
              <a:rPr lang="en-US" dirty="0">
                <a:solidFill>
                  <a:schemeClr val="accent6"/>
                </a:solidFill>
              </a:rPr>
              <a:t> in a </a:t>
            </a:r>
            <a:r>
              <a:rPr lang="en-US" b="1" dirty="0">
                <a:solidFill>
                  <a:schemeClr val="accent6"/>
                </a:solidFill>
              </a:rPr>
              <a:t>global research data infrastructure </a:t>
            </a:r>
            <a:r>
              <a:rPr lang="en-US" dirty="0">
                <a:solidFill>
                  <a:schemeClr val="accent6"/>
                </a:solidFill>
              </a:rPr>
              <a:t>(together with other specifications)</a:t>
            </a:r>
            <a:endParaRPr lang="de-DE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Cooperate with other standardization groups to build an </a:t>
            </a:r>
            <a:r>
              <a:rPr lang="en-US" b="1" dirty="0">
                <a:solidFill>
                  <a:schemeClr val="accent6"/>
                </a:solidFill>
              </a:rPr>
              <a:t>efficient network of specifications</a:t>
            </a:r>
            <a:endParaRPr lang="de-DE" b="1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Align with </a:t>
            </a:r>
            <a:r>
              <a:rPr lang="en-US" b="1" dirty="0">
                <a:solidFill>
                  <a:schemeClr val="accent6"/>
                </a:solidFill>
              </a:rPr>
              <a:t>FAIR principles and FAIR ecosystem</a:t>
            </a:r>
            <a:endParaRPr lang="de-DE" b="1" dirty="0">
              <a:solidFill>
                <a:schemeClr val="accent6"/>
              </a:solidFill>
            </a:endParaRPr>
          </a:p>
          <a:p>
            <a:r>
              <a:rPr lang="en-US" b="1" dirty="0">
                <a:solidFill>
                  <a:schemeClr val="accent6"/>
                </a:solidFill>
              </a:rPr>
              <a:t>Provide means for efficient use of DDI specifications </a:t>
            </a:r>
            <a:r>
              <a:rPr lang="en-US" dirty="0">
                <a:solidFill>
                  <a:schemeClr val="accent6"/>
                </a:solidFill>
              </a:rPr>
              <a:t>which comprehends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robust specifications using state-of-the art technologies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good documentation including implementation and usage guides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support for a framework around the specifications including protocols and services</a:t>
            </a:r>
            <a:endParaRPr lang="de-DE" dirty="0">
              <a:solidFill>
                <a:schemeClr val="accent6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109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A348-7435-4C47-A618-F810B8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70C0"/>
                </a:solidFill>
              </a:rPr>
              <a:t>Medium Level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D34C1-6408-4316-AF72-F7505C4A2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Maintaining </a:t>
            </a:r>
            <a:r>
              <a:rPr lang="en-US" b="1" dirty="0">
                <a:solidFill>
                  <a:srgbClr val="0070C0"/>
                </a:solidFill>
              </a:rPr>
              <a:t>multiple lines </a:t>
            </a:r>
            <a:r>
              <a:rPr lang="en-US" dirty="0">
                <a:solidFill>
                  <a:srgbClr val="0070C0"/>
                </a:solidFill>
              </a:rPr>
              <a:t>of specifications including Controlled Vocabularies</a:t>
            </a:r>
          </a:p>
          <a:p>
            <a:r>
              <a:rPr lang="en-US" dirty="0">
                <a:solidFill>
                  <a:srgbClr val="0070C0"/>
                </a:solidFill>
              </a:rPr>
              <a:t>Improving </a:t>
            </a:r>
            <a:r>
              <a:rPr lang="en-US" b="1" dirty="0">
                <a:solidFill>
                  <a:srgbClr val="0070C0"/>
                </a:solidFill>
              </a:rPr>
              <a:t>interoperable and distributed DDI infrastructure </a:t>
            </a:r>
            <a:r>
              <a:rPr lang="en-US" dirty="0">
                <a:solidFill>
                  <a:srgbClr val="0070C0"/>
                </a:solidFill>
              </a:rPr>
              <a:t>for use and reuse of DDI resources.</a:t>
            </a:r>
          </a:p>
          <a:p>
            <a:r>
              <a:rPr lang="en-US" dirty="0">
                <a:solidFill>
                  <a:srgbClr val="0070C0"/>
                </a:solidFill>
              </a:rPr>
              <a:t>Adding useful </a:t>
            </a:r>
            <a:r>
              <a:rPr lang="en-US" b="1" dirty="0">
                <a:solidFill>
                  <a:srgbClr val="0070C0"/>
                </a:solidFill>
              </a:rPr>
              <a:t>components around the specifications </a:t>
            </a:r>
            <a:r>
              <a:rPr lang="en-US" dirty="0">
                <a:solidFill>
                  <a:srgbClr val="0070C0"/>
                </a:solidFill>
              </a:rPr>
              <a:t>for users</a:t>
            </a:r>
            <a:endParaRPr lang="de-DE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Building the </a:t>
            </a:r>
            <a:r>
              <a:rPr lang="en-US" b="1" dirty="0">
                <a:solidFill>
                  <a:srgbClr val="0070C0"/>
                </a:solidFill>
              </a:rPr>
              <a:t>basis for registries and repositories</a:t>
            </a:r>
            <a:endParaRPr lang="de-DE" b="1" dirty="0">
              <a:solidFill>
                <a:srgbClr val="0070C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870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10AC-2D55-424A-990A-B5BBCA0F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Maintaining Multiple Lines of Specifications including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Controlled Vocabularies - I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94DC1-4284-47E9-9037-C2246DDC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521"/>
            <a:ext cx="7886700" cy="40924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Offering stable specifications and controlled vocabularies (reference Work Products)</a:t>
            </a:r>
            <a:endParaRPr lang="de-DE" dirty="0"/>
          </a:p>
          <a:p>
            <a:r>
              <a:rPr lang="en-US" b="1" dirty="0"/>
              <a:t>Ensuring portability of DDI metadata </a:t>
            </a:r>
            <a:r>
              <a:rPr lang="en-US" dirty="0"/>
              <a:t>between specifications and to outside specifications (i.e. mapping between specifications, re-use of elements of other specifications)</a:t>
            </a:r>
            <a:endParaRPr lang="de-DE" dirty="0"/>
          </a:p>
          <a:p>
            <a:r>
              <a:rPr lang="en-US" dirty="0"/>
              <a:t>Enable DDI specifications </a:t>
            </a:r>
            <a:r>
              <a:rPr lang="en-US" b="1" dirty="0"/>
              <a:t>to adapt to changes in information technologies </a:t>
            </a:r>
            <a:r>
              <a:rPr lang="en-US" dirty="0"/>
              <a:t>and languages (XML Schema, OWL/RDF-S, Schema.org, …).</a:t>
            </a:r>
            <a:endParaRPr lang="de-DE" dirty="0"/>
          </a:p>
          <a:p>
            <a:r>
              <a:rPr lang="en-US" dirty="0"/>
              <a:t>Improve </a:t>
            </a:r>
            <a:r>
              <a:rPr lang="en-US" b="1" dirty="0"/>
              <a:t>modular approach of specifications </a:t>
            </a:r>
            <a:r>
              <a:rPr lang="en-US" dirty="0"/>
              <a:t>to enable the use of functional parts of specifications (from monolithic to modular design). Enable use of </a:t>
            </a:r>
            <a:r>
              <a:rPr lang="en-US" b="1" dirty="0"/>
              <a:t>parts of specifications together with third party specifications</a:t>
            </a:r>
            <a:r>
              <a:rPr lang="en-US" dirty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523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10AC-2D55-424A-990A-B5BBCA0F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Maintaining Multiple Lines of Specifications including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Controlled Vocabularies - II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94DC1-4284-47E9-9037-C2246DDC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521"/>
            <a:ext cx="7886700" cy="409244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Improve documentation</a:t>
            </a:r>
            <a:r>
              <a:rPr lang="en-US" dirty="0"/>
              <a:t>. Integrate with examples and best practices guidelines. Make documentation usable from a training and self-teaching perspective</a:t>
            </a:r>
            <a:endParaRPr lang="de-DE" dirty="0"/>
          </a:p>
          <a:p>
            <a:r>
              <a:rPr lang="en-US" dirty="0"/>
              <a:t>Providing </a:t>
            </a:r>
            <a:r>
              <a:rPr lang="en-US" b="1" dirty="0"/>
              <a:t>test cases and an automated test framework </a:t>
            </a:r>
            <a:r>
              <a:rPr lang="en-US" dirty="0"/>
              <a:t>for ensuring quality and robustness of main purposes of specifications</a:t>
            </a:r>
            <a:endParaRPr lang="de-DE" dirty="0"/>
          </a:p>
          <a:p>
            <a:r>
              <a:rPr lang="en-US" dirty="0"/>
              <a:t>Maintaining a </a:t>
            </a:r>
            <a:r>
              <a:rPr lang="en-US" b="1" dirty="0"/>
              <a:t>development and research project </a:t>
            </a:r>
            <a:r>
              <a:rPr lang="en-US" dirty="0"/>
              <a:t>(like DDI Moving Forward) </a:t>
            </a:r>
            <a:r>
              <a:rPr lang="en-US" b="1" dirty="0"/>
              <a:t>to explore new features and technical platforms</a:t>
            </a:r>
            <a:r>
              <a:rPr lang="en-US" dirty="0"/>
              <a:t>. All specifications might benefit from such a laboratory environment. The idea is to separate concerns of development/research from the concerns of creating stable specifications.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472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1422-EC85-4296-AC8B-116A6104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Improvement of interoperable and distributed DDI infrastructure for use and reuse of DDI resources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2FB4-7D1B-45C5-9174-C479D970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5261"/>
            <a:ext cx="7886700" cy="39917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Guidance on which DDI specification </a:t>
            </a:r>
            <a:r>
              <a:rPr lang="en-US" dirty="0"/>
              <a:t>and which parts of DDI for specific use cases</a:t>
            </a:r>
            <a:endParaRPr lang="de-DE" dirty="0"/>
          </a:p>
          <a:p>
            <a:r>
              <a:rPr lang="en-US" b="1" dirty="0"/>
              <a:t>Introduce validation rules and related tools</a:t>
            </a:r>
            <a:r>
              <a:rPr lang="en-US" dirty="0"/>
              <a:t>, testing support, and mechanisms for using specific subsets of specifications for the purpose of interoperability</a:t>
            </a:r>
            <a:endParaRPr lang="de-DE" dirty="0"/>
          </a:p>
          <a:p>
            <a:r>
              <a:rPr lang="en-US" b="1" dirty="0"/>
              <a:t>Implementation guides </a:t>
            </a:r>
            <a:r>
              <a:rPr lang="en-US" dirty="0"/>
              <a:t>to help software architects and developers i.e. choosing the appropriate subset of a specification</a:t>
            </a:r>
            <a:endParaRPr lang="de-DE" dirty="0"/>
          </a:p>
          <a:p>
            <a:r>
              <a:rPr lang="en-US" dirty="0"/>
              <a:t>Maintaining a </a:t>
            </a:r>
            <a:r>
              <a:rPr lang="en-US" b="1" dirty="0"/>
              <a:t>platform for specific subsets of specifications </a:t>
            </a:r>
            <a:r>
              <a:rPr lang="en-US" dirty="0"/>
              <a:t>for main usage purposes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560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1422-EC85-4296-AC8B-116A6104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Adding useful components around the specifications for users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2FB4-7D1B-45C5-9174-C479D970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en-US" dirty="0"/>
              <a:t>Technical DDI services, especially </a:t>
            </a:r>
            <a:r>
              <a:rPr lang="en-US" b="1" dirty="0"/>
              <a:t>resolution of DDI URNs</a:t>
            </a:r>
            <a:r>
              <a:rPr lang="en-US" dirty="0"/>
              <a:t> to the physical location of DDI resources (identified by URLs)</a:t>
            </a:r>
            <a:endParaRPr lang="de-DE" dirty="0"/>
          </a:p>
          <a:p>
            <a:r>
              <a:rPr lang="en-US" dirty="0"/>
              <a:t>Standardized </a:t>
            </a:r>
            <a:r>
              <a:rPr lang="en-US" b="1" dirty="0"/>
              <a:t>query/exchange protocol </a:t>
            </a:r>
            <a:r>
              <a:rPr lang="en-US" dirty="0"/>
              <a:t>enables building repositories and reuse of DDI metadata in the web</a:t>
            </a:r>
            <a:endParaRPr lang="de-DE" dirty="0"/>
          </a:p>
          <a:p>
            <a:r>
              <a:rPr lang="en-US" b="1" dirty="0"/>
              <a:t>Best practices </a:t>
            </a:r>
            <a:r>
              <a:rPr lang="en-US" dirty="0"/>
              <a:t>for using all components together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56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683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DDI Alliance Strategic Plan - Standards and Work Products - Draft</vt:lpstr>
      <vt:lpstr>DDI Alliance Strategic Plan History and Status</vt:lpstr>
      <vt:lpstr>Standards and Work Products</vt:lpstr>
      <vt:lpstr>High-Level Goals</vt:lpstr>
      <vt:lpstr>Medium Level Goals</vt:lpstr>
      <vt:lpstr>Maintaining Multiple Lines of Specifications including Controlled Vocabularies - I</vt:lpstr>
      <vt:lpstr>Maintaining Multiple Lines of Specifications including Controlled Vocabularies - II</vt:lpstr>
      <vt:lpstr>Improvement of interoperable and distributed DDI infrastructure for use and reuse of DDI resources</vt:lpstr>
      <vt:lpstr>Adding useful components around the specifications for users</vt:lpstr>
      <vt:lpstr>Building the basis for registries and repositories</vt:lpstr>
      <vt:lpstr>Scientific Board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Hilde Orten</cp:lastModifiedBy>
  <cp:revision>30</cp:revision>
  <dcterms:created xsi:type="dcterms:W3CDTF">2021-04-23T12:20:12Z</dcterms:created>
  <dcterms:modified xsi:type="dcterms:W3CDTF">2021-04-26T10:08:36Z</dcterms:modified>
</cp:coreProperties>
</file>