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4" d="100"/>
          <a:sy n="44" d="100"/>
        </p:scale>
        <p:origin x="70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D775D-9939-4904-9F9D-BF3BD0E648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C6D174-FE81-48EF-8389-5B64502F2D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E369F1-E7CB-48D8-8E0F-8C60F7481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1009-0D6E-468D-82C6-0B026820C70A}" type="datetimeFigureOut">
              <a:rPr lang="en-US" smtClean="0"/>
              <a:t>2021-03-08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5B45A6-017C-4A2B-BD68-91844C611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6840B2-092E-4309-9CBA-7D6864AA0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5521-44DC-4817-A612-E310984B7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040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4CA64-518B-428E-BEEA-88E9C9806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084311-1211-4AEE-BC8C-2F5060ED18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E307C5-4C9C-4B35-8C9D-3698B312B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1009-0D6E-468D-82C6-0B026820C70A}" type="datetimeFigureOut">
              <a:rPr lang="en-US" smtClean="0"/>
              <a:t>2021-03-08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282E44-9A11-43C8-AE39-CC2527DDE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7EDFA6-706A-48AE-8A3D-A6DD2DE85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5521-44DC-4817-A612-E310984B7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571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8A7F37-317D-46F8-846B-D2184E91C7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C01C53-E009-4285-BC3E-A7D989A5EA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DD7325-3E11-4705-82C4-E3F442323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1009-0D6E-468D-82C6-0B026820C70A}" type="datetimeFigureOut">
              <a:rPr lang="en-US" smtClean="0"/>
              <a:t>2021-03-08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DD41DF-A752-419A-991A-8EE63DE3E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70E2FC-93FB-4930-A5EB-EBFFD05DF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5521-44DC-4817-A612-E310984B7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812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DB4A3-8A2F-4969-8493-817E3E2F5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7A09F-30C4-47BA-A134-ED9A02A79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40DC50-6E5B-44A2-A72B-CDE508C9A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1009-0D6E-468D-82C6-0B026820C70A}" type="datetimeFigureOut">
              <a:rPr lang="en-US" smtClean="0"/>
              <a:t>2021-03-08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0A4929-0319-4242-8968-D4F32242E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84F34A-F29F-4C8B-9BC6-DB5533E1E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5521-44DC-4817-A612-E310984B7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508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CBC7A-0ECA-4313-86AF-0CC1DB0F3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21C0F3-0F36-4153-88FC-66C2EC2DA7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0EA62-BB03-491F-A8A5-29B8600C1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1009-0D6E-468D-82C6-0B026820C70A}" type="datetimeFigureOut">
              <a:rPr lang="en-US" smtClean="0"/>
              <a:t>2021-03-08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988346-E281-4DD9-9430-559C46432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D37BA5-0D78-4007-A921-37F492DFB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5521-44DC-4817-A612-E310984B7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912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F76DB-788E-42DC-9703-D19206DB8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EEA9A-3D76-4A52-8C7D-F2EB80F942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5F44C5-0984-4A18-9623-79233428CB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3CE300-EB21-4F0C-8283-D908A653C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1009-0D6E-468D-82C6-0B026820C70A}" type="datetimeFigureOut">
              <a:rPr lang="en-US" smtClean="0"/>
              <a:t>2021-03-08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14DB7B-A800-4717-B97A-24969D59D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F6C6FE-D7F8-46AD-972E-E6D8C930E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5521-44DC-4817-A612-E310984B7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154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8147E-65E8-4E59-A1AA-DA21384F9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288918-5A0A-4334-88B8-60EAF8C74B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383DFA-4C34-490D-B8CA-E103462A66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717907-D1E2-4603-9D53-A7BB73F395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705CEE-C1B5-45B0-BFA5-EE9810A25F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20E895-2935-437F-80E6-A51A863DB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1009-0D6E-468D-82C6-0B026820C70A}" type="datetimeFigureOut">
              <a:rPr lang="en-US" smtClean="0"/>
              <a:t>2021-03-08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0A6D7D-93F7-4AC7-A613-AB8685D4E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384E40-CB28-4290-B75A-F7574A78B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5521-44DC-4817-A612-E310984B7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835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7F953-DD38-4900-82D6-0F6CC18B9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A790B6-C357-4D98-A5C9-613231A80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1009-0D6E-468D-82C6-0B026820C70A}" type="datetimeFigureOut">
              <a:rPr lang="en-US" smtClean="0"/>
              <a:t>2021-03-08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EDAA0-56A0-4ED2-A708-027DBE87E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C341AC-C03C-46F0-8B9D-8825EAA47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5521-44DC-4817-A612-E310984B7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23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F6538F-4BCE-4E00-93E2-4266561DB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1009-0D6E-468D-82C6-0B026820C70A}" type="datetimeFigureOut">
              <a:rPr lang="en-US" smtClean="0"/>
              <a:t>2021-03-08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044C0A-19AB-43DC-80C0-D5FE909B1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4584B7-AD81-4A76-8C42-920C8A38B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5521-44DC-4817-A612-E310984B7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408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61BF6-E8ED-4EC7-A9A3-BE58D85D8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B623A6-4FA7-481E-A8B5-73AA585F66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DF05E7-026E-4867-ACBD-778682F4C1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1D990C-B2A4-456B-9ED9-5BCCD7D56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1009-0D6E-468D-82C6-0B026820C70A}" type="datetimeFigureOut">
              <a:rPr lang="en-US" smtClean="0"/>
              <a:t>2021-03-08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E48CA0-2767-492D-A46D-18FE8D87C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42876F-FE22-4205-8BE7-64B23EA32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5521-44DC-4817-A612-E310984B7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621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706F2-D749-45AA-BF8E-5182006F3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59E747-9803-4E9E-A992-8804F0DEBE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313A7D-5CE7-4175-8828-2832A14A45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23F516-5EC0-4475-8CEE-20569CEE3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1009-0D6E-468D-82C6-0B026820C70A}" type="datetimeFigureOut">
              <a:rPr lang="en-US" smtClean="0"/>
              <a:t>2021-03-08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E9C447-E23E-482B-9EE7-6B88213D8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5F7612-88A5-4A94-88E1-77C59CE51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5521-44DC-4817-A612-E310984B7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513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7B43BE-094B-4DD1-B6B5-3C8918A42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B621EC-6AEC-4B60-BEA4-770C7E44F0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108E94-BE3E-40A7-BA86-6577FE91BC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51009-0D6E-468D-82C6-0B026820C70A}" type="datetimeFigureOut">
              <a:rPr lang="en-US" smtClean="0"/>
              <a:t>2021-03-08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6C2643-25FC-4891-953E-0E29322138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F17AD6-63E8-49EF-81DD-60830A78AD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F5521-44DC-4817-A612-E310984B7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332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E4E04-2D6A-4C38-87DF-FB73C74781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Technical Committee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67BD45-E9D7-4F70-8D85-1C3A286521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Work Plan</a:t>
            </a:r>
          </a:p>
          <a:p>
            <a:r>
              <a:rPr lang="en-US" dirty="0"/>
              <a:t>2021/22 and future activities</a:t>
            </a:r>
          </a:p>
        </p:txBody>
      </p:sp>
    </p:spTree>
    <p:extLst>
      <p:ext uri="{BB962C8B-B14F-4D97-AF65-F5344CB8AC3E}">
        <p14:creationId xmlns:p14="http://schemas.microsoft.com/office/powerpoint/2010/main" val="3957959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5E040-7AA5-42D5-A7A5-E1A634B5C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 review and publication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07F062-D179-4B6A-83C3-3D12B284DE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CDI</a:t>
            </a:r>
          </a:p>
          <a:p>
            <a:pPr lvl="1"/>
            <a:r>
              <a:rPr lang="en-US" dirty="0"/>
              <a:t>2021/22 – Final review and publication process</a:t>
            </a:r>
          </a:p>
          <a:p>
            <a:r>
              <a:rPr lang="en-US" dirty="0"/>
              <a:t>Codebook</a:t>
            </a:r>
          </a:p>
          <a:p>
            <a:pPr lvl="1"/>
            <a:r>
              <a:rPr lang="en-US" dirty="0"/>
              <a:t>2021/22 – Review and publication of Codebook 2.6</a:t>
            </a:r>
          </a:p>
          <a:p>
            <a:pPr lvl="1"/>
            <a:r>
              <a:rPr lang="en-US" dirty="0"/>
              <a:t>Long term – review of design rules and simplification of Codebook structure</a:t>
            </a:r>
          </a:p>
          <a:p>
            <a:r>
              <a:rPr lang="en-US" dirty="0"/>
              <a:t>XKOS – support maintenance work as required</a:t>
            </a:r>
          </a:p>
          <a:p>
            <a:r>
              <a:rPr lang="en-US" dirty="0"/>
              <a:t>SDTL – support maintenance work as required</a:t>
            </a:r>
          </a:p>
          <a:p>
            <a:r>
              <a:rPr lang="en-US" dirty="0"/>
              <a:t>Lifecycle</a:t>
            </a:r>
          </a:p>
          <a:p>
            <a:pPr lvl="1"/>
            <a:r>
              <a:rPr lang="en-US" dirty="0"/>
              <a:t>2021.22 – Production process; complete serialization of content</a:t>
            </a:r>
          </a:p>
          <a:p>
            <a:pPr lvl="1"/>
            <a:r>
              <a:rPr lang="en-US" dirty="0"/>
              <a:t>Addition of multiple bindings to product production</a:t>
            </a:r>
          </a:p>
        </p:txBody>
      </p:sp>
    </p:spTree>
    <p:extLst>
      <p:ext uri="{BB962C8B-B14F-4D97-AF65-F5344CB8AC3E}">
        <p14:creationId xmlns:p14="http://schemas.microsoft.com/office/powerpoint/2010/main" val="3937076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36307-B5C2-4414-BF1D-1DC8547F2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9DF05C-3E57-46C3-8900-F4E40B194D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Support for product management groups</a:t>
            </a:r>
          </a:p>
          <a:p>
            <a:pPr lvl="1"/>
            <a:r>
              <a:rPr lang="en-US" dirty="0"/>
              <a:t>Maintain contact to ensure response to issues, need for new versions or additional support materials</a:t>
            </a:r>
          </a:p>
          <a:p>
            <a:r>
              <a:rPr lang="en-US" dirty="0"/>
              <a:t>Response to issues filed or raised in presentations/discussions</a:t>
            </a:r>
          </a:p>
          <a:p>
            <a:pPr lvl="1"/>
            <a:r>
              <a:rPr lang="en-US" dirty="0"/>
              <a:t>Primarily for the main products of Lifecycle and Codebook</a:t>
            </a:r>
          </a:p>
          <a:p>
            <a:pPr lvl="1"/>
            <a:r>
              <a:rPr lang="en-US" dirty="0"/>
              <a:t>Identify issues that could/should be addressed by multiple products and ensure that results are well-integrated</a:t>
            </a:r>
          </a:p>
          <a:p>
            <a:r>
              <a:rPr lang="en-US" dirty="0"/>
              <a:t>Production process - continued development</a:t>
            </a:r>
          </a:p>
          <a:p>
            <a:pPr lvl="1"/>
            <a:r>
              <a:rPr lang="en-US" dirty="0"/>
              <a:t>Continue work to automate production of Lifecycle and Codebook</a:t>
            </a:r>
          </a:p>
          <a:p>
            <a:pPr lvl="1"/>
            <a:r>
              <a:rPr lang="en-US" dirty="0"/>
              <a:t>Work with product groups to exchange production techniques</a:t>
            </a:r>
          </a:p>
          <a:p>
            <a:pPr lvl="1"/>
            <a:r>
              <a:rPr lang="en-US" dirty="0"/>
              <a:t>Resolution of RDF product content such as CVs and XKOS</a:t>
            </a:r>
          </a:p>
        </p:txBody>
      </p:sp>
    </p:spTree>
    <p:extLst>
      <p:ext uri="{BB962C8B-B14F-4D97-AF65-F5344CB8AC3E}">
        <p14:creationId xmlns:p14="http://schemas.microsoft.com/office/powerpoint/2010/main" val="4071779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A493A-C900-474E-B82B-3C2205344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DDI Product Suite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795B9A-5639-44ED-869A-3807BF2D70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2021/22 - Differentiation of products in terms of application/use</a:t>
            </a:r>
          </a:p>
          <a:p>
            <a:pPr lvl="1"/>
            <a:r>
              <a:rPr lang="en-US" dirty="0"/>
              <a:t>New product pages and examples (metadata, DDI profiles, etc.)</a:t>
            </a:r>
          </a:p>
          <a:p>
            <a:r>
              <a:rPr lang="en-US" dirty="0"/>
              <a:t>2021/22 - Definition of the overall coverage of DDI and how each product relates to content coverage</a:t>
            </a:r>
          </a:p>
          <a:p>
            <a:pPr lvl="1"/>
            <a:r>
              <a:rPr lang="en-US" dirty="0"/>
              <a:t>Content model as basis for specifying product coverage and relationships</a:t>
            </a:r>
          </a:p>
          <a:p>
            <a:r>
              <a:rPr lang="en-US" dirty="0"/>
              <a:t>How products work together</a:t>
            </a:r>
          </a:p>
          <a:p>
            <a:r>
              <a:rPr lang="en-US" dirty="0"/>
              <a:t>Content expansion - fit in overall coverage and appearance in one or more products</a:t>
            </a:r>
          </a:p>
          <a:p>
            <a:r>
              <a:rPr lang="en-US" dirty="0"/>
              <a:t>Alignment of different product implementations over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826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BCFC5-280A-4F1D-93EB-1C0ACEA7A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Overall development work (across groups)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8C9697-0D80-4FE0-998B-C24B3D32D9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Capturing and incorporating what was learned and developed during the Moving Forward Project</a:t>
            </a:r>
          </a:p>
          <a:p>
            <a:r>
              <a:rPr lang="en-US" dirty="0"/>
              <a:t>Working with other groups in DDI - Marketing and Training to support their work with technical content</a:t>
            </a:r>
          </a:p>
          <a:p>
            <a:r>
              <a:rPr lang="en-US" dirty="0"/>
              <a:t>Bringing in additional DDI member to work on specific activities (for example the Codebook work) and general TC work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629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1460</TotalTime>
  <Words>300</Words>
  <Application>Microsoft Office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Technical Committee</vt:lpstr>
      <vt:lpstr>Product review and publication </vt:lpstr>
      <vt:lpstr>Product development</vt:lpstr>
      <vt:lpstr>DDI Product Suite</vt:lpstr>
      <vt:lpstr>Overall development work (across groups)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Technical Committee</dc:title>
  <dc:creator>Wendy L Thomas</dc:creator>
  <cp:lastModifiedBy>Wendy L Thomas</cp:lastModifiedBy>
  <cp:revision>5</cp:revision>
  <dcterms:created xsi:type="dcterms:W3CDTF">2021-03-03T16:01:51Z</dcterms:created>
  <dcterms:modified xsi:type="dcterms:W3CDTF">2021-03-09T02:46:11Z</dcterms:modified>
</cp:coreProperties>
</file>