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599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246A-C33A-3544-A89B-2AE42007AA79}" type="datetimeFigureOut">
              <a:rPr lang="en-US" smtClean="0"/>
              <a:t>10/28/16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5E05-463D-8F46-9219-59AA0C9A6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18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246A-C33A-3544-A89B-2AE42007AA79}" type="datetimeFigureOut">
              <a:rPr lang="en-US" smtClean="0"/>
              <a:t>10/28/16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5E05-463D-8F46-9219-59AA0C9A6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10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246A-C33A-3544-A89B-2AE42007AA79}" type="datetimeFigureOut">
              <a:rPr lang="en-US" smtClean="0"/>
              <a:t>10/28/16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5E05-463D-8F46-9219-59AA0C9A6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1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246A-C33A-3544-A89B-2AE42007AA79}" type="datetimeFigureOut">
              <a:rPr lang="en-US" smtClean="0"/>
              <a:t>10/28/16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5E05-463D-8F46-9219-59AA0C9A6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4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246A-C33A-3544-A89B-2AE42007AA79}" type="datetimeFigureOut">
              <a:rPr lang="en-US" smtClean="0"/>
              <a:t>10/28/16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5E05-463D-8F46-9219-59AA0C9A6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98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246A-C33A-3544-A89B-2AE42007AA79}" type="datetimeFigureOut">
              <a:rPr lang="en-US" smtClean="0"/>
              <a:t>10/28/16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5E05-463D-8F46-9219-59AA0C9A6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246A-C33A-3544-A89B-2AE42007AA79}" type="datetimeFigureOut">
              <a:rPr lang="en-US" smtClean="0"/>
              <a:t>10/28/16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5E05-463D-8F46-9219-59AA0C9A6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22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246A-C33A-3544-A89B-2AE42007AA79}" type="datetimeFigureOut">
              <a:rPr lang="en-US" smtClean="0"/>
              <a:t>10/28/16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5E05-463D-8F46-9219-59AA0C9A6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06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246A-C33A-3544-A89B-2AE42007AA79}" type="datetimeFigureOut">
              <a:rPr lang="en-US" smtClean="0"/>
              <a:t>10/28/16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5E05-463D-8F46-9219-59AA0C9A6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05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246A-C33A-3544-A89B-2AE42007AA79}" type="datetimeFigureOut">
              <a:rPr lang="en-US" smtClean="0"/>
              <a:t>10/28/16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5E05-463D-8F46-9219-59AA0C9A6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84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246A-C33A-3544-A89B-2AE42007AA79}" type="datetimeFigureOut">
              <a:rPr lang="en-US" smtClean="0"/>
              <a:t>10/28/16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5E05-463D-8F46-9219-59AA0C9A6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010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C246A-C33A-3544-A89B-2AE42007AA79}" type="datetimeFigureOut">
              <a:rPr lang="en-US" smtClean="0"/>
              <a:t>10/28/16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D5E05-463D-8F46-9219-59AA0C9A6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1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di-alliance.atlassian.net/wiki/download/attachments/54493207/usecasepage.png?api=v2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Documentation WG Outcomes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Friday October 28</a:t>
            </a:r>
            <a:r>
              <a:rPr lang="en-US" baseline="30000" dirty="0" smtClean="0"/>
              <a:t>th</a:t>
            </a:r>
            <a:r>
              <a:rPr lang="en-US" dirty="0" smtClean="0"/>
              <a:t>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972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 Gaps &amp;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missing documentation (create “</a:t>
            </a:r>
            <a:r>
              <a:rPr lang="en-US" dirty="0" err="1" smtClean="0"/>
              <a:t>burndown</a:t>
            </a:r>
            <a:r>
              <a:rPr lang="en-US" dirty="0" smtClean="0"/>
              <a:t>” lists)</a:t>
            </a:r>
          </a:p>
          <a:p>
            <a:r>
              <a:rPr lang="en-US" dirty="0" smtClean="0"/>
              <a:t>Improve granularity of documentation</a:t>
            </a:r>
          </a:p>
          <a:p>
            <a:r>
              <a:rPr lang="en-US" dirty="0" smtClean="0"/>
              <a:t>Identify fields for export in the model</a:t>
            </a:r>
          </a:p>
          <a:p>
            <a:r>
              <a:rPr lang="en-US" dirty="0" smtClean="0"/>
              <a:t>Review of usability</a:t>
            </a:r>
          </a:p>
          <a:p>
            <a:r>
              <a:rPr lang="en-US" dirty="0" smtClean="0"/>
              <a:t>Graphics improvement </a:t>
            </a:r>
          </a:p>
          <a:p>
            <a:r>
              <a:rPr lang="en-US" dirty="0" smtClean="0"/>
              <a:t>Capture additional fields at the class-level</a:t>
            </a:r>
          </a:p>
          <a:p>
            <a:pPr lvl="1"/>
            <a:r>
              <a:rPr lang="en-US" dirty="0" smtClean="0"/>
              <a:t>Controlled vocabularies (DDI &amp; External)</a:t>
            </a:r>
          </a:p>
          <a:p>
            <a:pPr lvl="1"/>
            <a:r>
              <a:rPr lang="en-US" dirty="0" smtClean="0"/>
              <a:t>Quality of mappings (e.g. DDI 3.2)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280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 exporting &amp; model inclusion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718" y="1690688"/>
            <a:ext cx="3539362" cy="4491721"/>
          </a:xfrm>
        </p:spPr>
      </p:pic>
    </p:spTree>
    <p:extLst>
      <p:ext uri="{BB962C8B-B14F-4D97-AF65-F5344CB8AC3E}">
        <p14:creationId xmlns:p14="http://schemas.microsoft.com/office/powerpoint/2010/main" val="1582158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Topical mappings for documentation 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Identified a mechanism to incorporate topical mappings to class-level documentation to support slicing by different audiences</a:t>
            </a:r>
          </a:p>
          <a:p>
            <a:pPr lvl="1"/>
            <a:r>
              <a:rPr lang="en-US" b="1" dirty="0"/>
              <a:t>M – Mandatory</a:t>
            </a:r>
            <a:endParaRPr lang="en-US" b="0" dirty="0" smtClean="0">
              <a:effectLst/>
            </a:endParaRPr>
          </a:p>
          <a:p>
            <a:pPr lvl="1"/>
            <a:r>
              <a:rPr lang="en-US" b="1" dirty="0"/>
              <a:t>T - Technical</a:t>
            </a:r>
            <a:endParaRPr lang="en-US" b="0" dirty="0" smtClean="0">
              <a:effectLst/>
            </a:endParaRPr>
          </a:p>
          <a:p>
            <a:pPr lvl="1"/>
            <a:r>
              <a:rPr lang="en-US" b="1" dirty="0"/>
              <a:t>TL - Technical </a:t>
            </a:r>
            <a:r>
              <a:rPr lang="en-US" b="1" dirty="0" smtClean="0"/>
              <a:t>Lite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557007"/>
              </p:ext>
            </p:extLst>
          </p:nvPr>
        </p:nvGraphicFramePr>
        <p:xfrm>
          <a:off x="1022350" y="4005104"/>
          <a:ext cx="7518400" cy="2712720"/>
        </p:xfrm>
        <a:graphic>
          <a:graphicData uri="http://schemas.openxmlformats.org/drawingml/2006/table">
            <a:tbl>
              <a:tblPr/>
              <a:tblGrid>
                <a:gridCol w="3771900"/>
                <a:gridCol w="3746500"/>
              </a:tblGrid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Audience</a:t>
                      </a:r>
                      <a:endParaRPr lang="en-US" dirty="0">
                        <a:effectLst/>
                      </a:endParaRPr>
                    </a:p>
                  </a:txBody>
                  <a:tcPr marL="88900" marR="88900" marT="88900" marB="889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Types</a:t>
                      </a:r>
                      <a:endParaRPr lang="en-US">
                        <a:effectLst/>
                      </a:endParaRPr>
                    </a:p>
                  </a:txBody>
                  <a:tcPr marL="88900" marR="88900" marT="88900" marB="889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Ourselves (Moving Forward)</a:t>
                      </a:r>
                      <a:endParaRPr lang="en-US" dirty="0">
                        <a:effectLst/>
                      </a:endParaRPr>
                    </a:p>
                  </a:txBody>
                  <a:tcPr marL="88900" marR="88900" marT="88900" marB="889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everything</a:t>
                      </a:r>
                      <a:endParaRPr lang="en-US">
                        <a:effectLst/>
                      </a:endParaRPr>
                    </a:p>
                  </a:txBody>
                  <a:tcPr marL="88900" marR="88900" marT="88900" marB="889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Deciders</a:t>
                      </a:r>
                      <a:endParaRPr lang="en-US">
                        <a:effectLst/>
                      </a:endParaRPr>
                    </a:p>
                  </a:txBody>
                  <a:tcPr marL="88900" marR="88900" marT="88900" marB="889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M – High level</a:t>
                      </a:r>
                      <a:endParaRPr lang="en-US">
                        <a:effectLst/>
                      </a:endParaRPr>
                    </a:p>
                  </a:txBody>
                  <a:tcPr marL="88900" marR="88900" marT="88900" marB="889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Developers</a:t>
                      </a:r>
                      <a:endParaRPr lang="en-US">
                        <a:effectLst/>
                      </a:endParaRPr>
                    </a:p>
                  </a:txBody>
                  <a:tcPr marL="88900" marR="88900" marT="88900" marB="889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M + Technical</a:t>
                      </a:r>
                      <a:endParaRPr lang="en-US">
                        <a:effectLst/>
                      </a:endParaRPr>
                    </a:p>
                  </a:txBody>
                  <a:tcPr marL="88900" marR="88900" marT="88900" marB="889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Documenters</a:t>
                      </a:r>
                      <a:endParaRPr lang="en-US">
                        <a:effectLst/>
                      </a:endParaRPr>
                    </a:p>
                  </a:txBody>
                  <a:tcPr marL="88900" marR="88900" marT="88900" marB="889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b="0" i="0" u="none" strike="noStrike"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M + T Lite</a:t>
                      </a:r>
                      <a:endParaRPr lang="de-DE">
                        <a:effectLst/>
                      </a:endParaRPr>
                    </a:p>
                  </a:txBody>
                  <a:tcPr marL="88900" marR="88900" marT="88900" marB="889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Researchers</a:t>
                      </a:r>
                      <a:endParaRPr lang="en-US" dirty="0">
                        <a:effectLst/>
                      </a:endParaRPr>
                    </a:p>
                  </a:txBody>
                  <a:tcPr marL="88900" marR="88900" marT="88900" marB="889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charset="0"/>
                        </a:rPr>
                        <a:t>M</a:t>
                      </a:r>
                      <a:endParaRPr lang="en-US" dirty="0">
                        <a:effectLst/>
                      </a:endParaRPr>
                    </a:p>
                  </a:txBody>
                  <a:tcPr marL="88900" marR="88900" marT="88900" marB="889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399790" y="39135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556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 Builder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no structured consistent way to build use cases, for different purposes (developers, modelling, end-users, etc.)</a:t>
            </a:r>
          </a:p>
          <a:p>
            <a:r>
              <a:rPr lang="en-US" dirty="0" smtClean="0"/>
              <a:t>Proposal to build a mechanism to allow people to select classes and document use case workflows: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alidate against the schema</a:t>
            </a:r>
          </a:p>
          <a:p>
            <a:pPr lvl="1"/>
            <a:r>
              <a:rPr lang="en-US" dirty="0" smtClean="0"/>
              <a:t>Testing of the model</a:t>
            </a:r>
          </a:p>
          <a:p>
            <a:pPr lvl="1"/>
            <a:r>
              <a:rPr lang="en-US" dirty="0" smtClean="0"/>
              <a:t>Feedback loop built-in</a:t>
            </a:r>
          </a:p>
          <a:p>
            <a:pPr lvl="1"/>
            <a:r>
              <a:rPr lang="en-US" dirty="0" smtClean="0"/>
              <a:t>Visualization of the workflow</a:t>
            </a:r>
          </a:p>
          <a:p>
            <a:pPr lvl="1"/>
            <a:r>
              <a:rPr lang="en-US" dirty="0" smtClean="0"/>
              <a:t>Publish for reuse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005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workflow example</a:t>
            </a:r>
            <a:endParaRPr lang="en-US" dirty="0"/>
          </a:p>
        </p:txBody>
      </p:sp>
      <p:pic>
        <p:nvPicPr>
          <p:cNvPr id="2050" name="Picture 2" descr="creen Shot 2016-10-27 at 3.15.01 PM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886744"/>
            <a:ext cx="6553200" cy="422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0952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RST output (data capture 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hlinkClick r:id="rId2"/>
              </a:rPr>
              <a:t>https://ddi-alliance.atlassian.net/wiki/download/attachments/54493207/usecasepage.png?api=v2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106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899" y="2658307"/>
            <a:ext cx="7655195" cy="2965253"/>
          </a:xfrm>
        </p:spPr>
      </p:pic>
    </p:spTree>
    <p:extLst>
      <p:ext uri="{BB962C8B-B14F-4D97-AF65-F5344CB8AC3E}">
        <p14:creationId xmlns:p14="http://schemas.microsoft.com/office/powerpoint/2010/main" val="1359763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195</Words>
  <Application>Microsoft Macintosh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Office Theme</vt:lpstr>
      <vt:lpstr>Documentation WG Outcomes</vt:lpstr>
      <vt:lpstr>Documentation Gaps &amp; Improvements</vt:lpstr>
      <vt:lpstr>Documentation exporting &amp; model inclusion</vt:lpstr>
      <vt:lpstr>Topical mappings for documentation slicing</vt:lpstr>
      <vt:lpstr>Use Cases Builder</vt:lpstr>
      <vt:lpstr>Use Case workflow example</vt:lpstr>
      <vt:lpstr>RST output (data capture example)</vt:lpstr>
      <vt:lpstr>Thanks!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Documentation WG Outcomes</dc:title>
  <dc:creator>Microsoft Office User</dc:creator>
  <cp:lastModifiedBy>Microsoft Office User</cp:lastModifiedBy>
  <cp:revision>2</cp:revision>
  <dcterms:created xsi:type="dcterms:W3CDTF">2016-10-28T09:17:02Z</dcterms:created>
  <dcterms:modified xsi:type="dcterms:W3CDTF">2016-10-28T09:34:54Z</dcterms:modified>
</cp:coreProperties>
</file>