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DDCE-D202-1C4C-8FFB-4D54924E232C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1033-50D8-7F49-97D1-5414320C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7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DDCE-D202-1C4C-8FFB-4D54924E232C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1033-50D8-7F49-97D1-5414320C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8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DDCE-D202-1C4C-8FFB-4D54924E232C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1033-50D8-7F49-97D1-5414320C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9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DDCE-D202-1C4C-8FFB-4D54924E232C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1033-50D8-7F49-97D1-5414320C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6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DDCE-D202-1C4C-8FFB-4D54924E232C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1033-50D8-7F49-97D1-5414320C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6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DDCE-D202-1C4C-8FFB-4D54924E232C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1033-50D8-7F49-97D1-5414320C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DDCE-D202-1C4C-8FFB-4D54924E232C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1033-50D8-7F49-97D1-5414320C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6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DDCE-D202-1C4C-8FFB-4D54924E232C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1033-50D8-7F49-97D1-5414320C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7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DDCE-D202-1C4C-8FFB-4D54924E232C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1033-50D8-7F49-97D1-5414320C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1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DDCE-D202-1C4C-8FFB-4D54924E232C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1033-50D8-7F49-97D1-5414320C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DDCE-D202-1C4C-8FFB-4D54924E232C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1033-50D8-7F49-97D1-5414320C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8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6DDCE-D202-1C4C-8FFB-4D54924E232C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1033-50D8-7F49-97D1-5414320C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1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Flexible reusable documentation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3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Drupal / Lion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comes out – depends on what goes in</a:t>
            </a:r>
          </a:p>
          <a:p>
            <a:r>
              <a:rPr lang="en-US" dirty="0" smtClean="0"/>
              <a:t>Asked modelers and content users </a:t>
            </a:r>
          </a:p>
          <a:p>
            <a:pPr lvl="1"/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Bad</a:t>
            </a:r>
          </a:p>
          <a:p>
            <a:pPr lvl="1"/>
            <a:r>
              <a:rPr lang="en-US" dirty="0" smtClean="0"/>
              <a:t>Wish list</a:t>
            </a:r>
          </a:p>
        </p:txBody>
      </p:sp>
    </p:spTree>
    <p:extLst>
      <p:ext uri="{BB962C8B-B14F-4D97-AF65-F5344CB8AC3E}">
        <p14:creationId xmlns:p14="http://schemas.microsoft.com/office/powerpoint/2010/main" val="206857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Drupal / Lion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List of improvements (in JIRA) e.g.</a:t>
            </a:r>
          </a:p>
          <a:p>
            <a:pPr lvl="1"/>
            <a:r>
              <a:rPr lang="en-US" dirty="0" smtClean="0"/>
              <a:t>make the DDI3.2 field explicit – </a:t>
            </a:r>
            <a:r>
              <a:rPr lang="en-US" dirty="0" smtClean="0">
                <a:solidFill>
                  <a:schemeClr val="accent2"/>
                </a:solidFill>
              </a:rPr>
              <a:t>DD32 object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C0504D"/>
                </a:solidFill>
              </a:rPr>
              <a:t>No mapping possible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Don</a:t>
            </a:r>
            <a:r>
              <a:rPr lang="fr-FR" dirty="0" smtClean="0">
                <a:solidFill>
                  <a:srgbClr val="FF0000"/>
                </a:solidFill>
              </a:rPr>
              <a:t>’</a:t>
            </a:r>
            <a:r>
              <a:rPr lang="en-US" dirty="0" smtClean="0">
                <a:solidFill>
                  <a:srgbClr val="FF0000"/>
                </a:solidFill>
              </a:rPr>
              <a:t>t Know </a:t>
            </a:r>
          </a:p>
          <a:p>
            <a:pPr marL="914400" lvl="2" indent="0">
              <a:buNone/>
            </a:pPr>
            <a:r>
              <a:rPr lang="en-US" dirty="0" smtClean="0"/>
              <a:t>– would also make </a:t>
            </a:r>
            <a:r>
              <a:rPr lang="en-US" smtClean="0"/>
              <a:t>burndown</a:t>
            </a:r>
            <a:r>
              <a:rPr lang="en-US" dirty="0" smtClean="0"/>
              <a:t> chart possible</a:t>
            </a:r>
          </a:p>
          <a:p>
            <a:pPr lvl="1"/>
            <a:r>
              <a:rPr lang="en-US" dirty="0" smtClean="0"/>
              <a:t>Export all items needed downstream</a:t>
            </a:r>
          </a:p>
          <a:p>
            <a:pPr lvl="1"/>
            <a:r>
              <a:rPr lang="en-US" dirty="0" smtClean="0"/>
              <a:t>Make possible lower granularity of exported information – for flexibility downstream</a:t>
            </a:r>
          </a:p>
          <a:p>
            <a:pPr lvl="1"/>
            <a:r>
              <a:rPr lang="en-US" dirty="0" smtClean="0"/>
              <a:t>Usage information e.g. </a:t>
            </a:r>
            <a:r>
              <a:rPr lang="en-US" dirty="0"/>
              <a:t>a</a:t>
            </a:r>
            <a:r>
              <a:rPr lang="en-US" dirty="0" smtClean="0"/>
              <a:t>dding cross references from </a:t>
            </a:r>
            <a:r>
              <a:rPr lang="en-US" dirty="0" err="1" smtClean="0"/>
              <a:t>ExternalControlledVocabulary</a:t>
            </a:r>
            <a:r>
              <a:rPr lang="en-US" dirty="0" smtClean="0"/>
              <a:t> items to DDI CV’s</a:t>
            </a:r>
            <a:endParaRPr lang="en-US" dirty="0" smtClean="0"/>
          </a:p>
          <a:p>
            <a:r>
              <a:rPr lang="en-US" dirty="0" smtClean="0"/>
              <a:t>Highlighted people related issues – training and support for users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3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granular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audiences will need different sub-sets</a:t>
            </a:r>
          </a:p>
          <a:p>
            <a:r>
              <a:rPr lang="en-US" dirty="0" smtClean="0"/>
              <a:t>How to do this -  sustainably</a:t>
            </a:r>
          </a:p>
          <a:p>
            <a:pPr lvl="1"/>
            <a:r>
              <a:rPr lang="en-US" dirty="0" smtClean="0"/>
              <a:t>e.g. deciders wont want cardinality of properties, but might want list of available functional views and a description</a:t>
            </a:r>
          </a:p>
          <a:p>
            <a:pPr lvl="1"/>
            <a:r>
              <a:rPr lang="en-US" dirty="0" smtClean="0"/>
              <a:t>Tag different output items a ‘level’</a:t>
            </a:r>
          </a:p>
        </p:txBody>
      </p:sp>
    </p:spTree>
    <p:extLst>
      <p:ext uri="{BB962C8B-B14F-4D97-AF65-F5344CB8AC3E}">
        <p14:creationId xmlns:p14="http://schemas.microsoft.com/office/powerpoint/2010/main" val="259538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granular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Tag all content e.g. mandatory / technical low, technical high (</a:t>
            </a:r>
            <a:r>
              <a:rPr lang="en-US" dirty="0" smtClean="0">
                <a:solidFill>
                  <a:srgbClr val="C0504D"/>
                </a:solidFill>
              </a:rPr>
              <a:t>these are first thoughts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Relationships </a:t>
            </a:r>
            <a:r>
              <a:rPr lang="en-US" dirty="0">
                <a:solidFill>
                  <a:srgbClr val="3366FF"/>
                </a:solidFill>
              </a:rPr>
              <a:t>technical high</a:t>
            </a:r>
          </a:p>
          <a:p>
            <a:pPr lvl="1"/>
            <a:r>
              <a:rPr lang="en-US" dirty="0" smtClean="0"/>
              <a:t>Functional View description </a:t>
            </a:r>
            <a:r>
              <a:rPr lang="en-US" dirty="0">
                <a:solidFill>
                  <a:srgbClr val="3366FF"/>
                </a:solidFill>
              </a:rPr>
              <a:t>technical low</a:t>
            </a:r>
          </a:p>
          <a:p>
            <a:pPr lvl="1"/>
            <a:r>
              <a:rPr lang="en-US" dirty="0" smtClean="0"/>
              <a:t>Overview of the model – </a:t>
            </a:r>
            <a:r>
              <a:rPr lang="en-US" dirty="0" smtClean="0">
                <a:solidFill>
                  <a:srgbClr val="3366FF"/>
                </a:solidFill>
              </a:rPr>
              <a:t>mandatory</a:t>
            </a:r>
            <a:endParaRPr lang="en-US" dirty="0">
              <a:solidFill>
                <a:srgbClr val="3366FF"/>
              </a:solidFill>
            </a:endParaRPr>
          </a:p>
          <a:p>
            <a:r>
              <a:rPr lang="en-US" dirty="0"/>
              <a:t>Example: </a:t>
            </a:r>
            <a:r>
              <a:rPr lang="en-US" dirty="0" smtClean="0"/>
              <a:t>A ‘deciders site’ gets bespoke introduction +</a:t>
            </a:r>
            <a:r>
              <a:rPr lang="en-US" dirty="0" err="1" smtClean="0"/>
              <a:t>Mandatory+low</a:t>
            </a:r>
            <a:r>
              <a:rPr lang="en-US" dirty="0" smtClean="0"/>
              <a:t> technical information – i.e. only additional content is the bespoke introduction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8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coming later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cases</a:t>
            </a:r>
          </a:p>
          <a:p>
            <a:pPr lvl="1"/>
            <a:r>
              <a:rPr lang="en-US" dirty="0" smtClean="0"/>
              <a:t>Can we produce a </a:t>
            </a:r>
            <a:r>
              <a:rPr lang="en-US" dirty="0" err="1" smtClean="0"/>
              <a:t>standardised</a:t>
            </a:r>
            <a:r>
              <a:rPr lang="en-US" dirty="0" smtClean="0"/>
              <a:t> format</a:t>
            </a:r>
          </a:p>
          <a:p>
            <a:pPr lvl="1"/>
            <a:r>
              <a:rPr lang="en-US" dirty="0" smtClean="0"/>
              <a:t>What would this look like</a:t>
            </a:r>
          </a:p>
          <a:p>
            <a:pPr lvl="1"/>
            <a:r>
              <a:rPr lang="en-US" dirty="0" smtClean="0"/>
              <a:t>Code examples (managing as model changes)</a:t>
            </a:r>
          </a:p>
          <a:p>
            <a:r>
              <a:rPr lang="en-US" dirty="0" smtClean="0"/>
              <a:t>How to manage bespoke images </a:t>
            </a:r>
          </a:p>
          <a:p>
            <a:r>
              <a:rPr lang="en-US" dirty="0" smtClean="0"/>
              <a:t>What improvements could be made to usability</a:t>
            </a:r>
          </a:p>
          <a:p>
            <a:pPr lvl="1"/>
            <a:r>
              <a:rPr lang="en-US" dirty="0" smtClean="0"/>
              <a:t>Indexes ?</a:t>
            </a:r>
          </a:p>
          <a:p>
            <a:pPr lvl="1"/>
            <a:r>
              <a:rPr lang="en-US" dirty="0" smtClean="0"/>
              <a:t>What links here?</a:t>
            </a:r>
          </a:p>
          <a:p>
            <a:pPr lvl="1"/>
            <a:r>
              <a:rPr lang="en-US" dirty="0" smtClean="0"/>
              <a:t>Cross-section references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7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255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Flexible reusable documentation</vt:lpstr>
      <vt:lpstr>Drupal / Lion Issues</vt:lpstr>
      <vt:lpstr>Drupal / Lion Improvement</vt:lpstr>
      <vt:lpstr>Managing granular output</vt:lpstr>
      <vt:lpstr>Implementing granular output</vt:lpstr>
      <vt:lpstr>Things coming later this week</vt:lpstr>
    </vt:vector>
  </TitlesOfParts>
  <Company>IvyRoad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reusable documentation</dc:title>
  <dc:creator>Jon Johnson</dc:creator>
  <cp:lastModifiedBy>Jon Johnson</cp:lastModifiedBy>
  <cp:revision>6</cp:revision>
  <dcterms:created xsi:type="dcterms:W3CDTF">2016-10-26T10:49:33Z</dcterms:created>
  <dcterms:modified xsi:type="dcterms:W3CDTF">2016-10-26T12:50:39Z</dcterms:modified>
</cp:coreProperties>
</file>