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/>
    <p:restoredTop sz="94669"/>
  </p:normalViewPr>
  <p:slideViewPr>
    <p:cSldViewPr snapToGrid="0" snapToObjects="1">
      <p:cViewPr varScale="1">
        <p:scale>
          <a:sx n="93" d="100"/>
          <a:sy n="93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6C23-3ABE-9344-953D-217D9E4E7C28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971D-00B8-6449-9E5E-A324B0CF2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971D-00B8-6449-9E5E-A324B0CF2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629-6749-B14B-80D2-3F96A7A0CB98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5585-4D4D-7745-B826-C32C96BA8C5A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86AD-013E-F740-B131-F658367831CE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DE11-6E2C-5644-9D04-CF9A2169CCD6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045C-DA5C-2743-B426-9FEDFEAD30C6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730-A53F-3149-A896-40965D64FEDD}" type="datetime1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573-DA69-F64D-968D-E2E728B719E9}" type="datetime1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106B-BE59-9846-B80E-69BDD14DD449}" type="datetime1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3A50-A389-424C-8A25-7E7C70C69B32}" type="datetime1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463-0AAD-3448-B383-095FF3B8AE4B}" type="datetime1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3533-4625-8C41-9149-6DC3371BAF4B}" type="datetime1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8188-0EAA-5344-97F7-12940B1B39A1}" type="datetime1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284C-8586-9645-89CA-5264E8E7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109"/>
            <a:ext cx="9144000" cy="2567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MarkLogic and the Marketplace</a:t>
            </a:r>
            <a:br>
              <a:rPr lang="en-US" dirty="0" smtClean="0"/>
            </a:br>
            <a:r>
              <a:rPr lang="en-US" sz="4000" i="1" dirty="0" smtClean="0"/>
              <a:t>An Interoperability Use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n-US" dirty="0" smtClean="0"/>
              <a:t>Jay Greenfield, Ph.D.</a:t>
            </a:r>
          </a:p>
          <a:p>
            <a:r>
              <a:rPr lang="en-US" dirty="0" smtClean="0"/>
              <a:t>Booz | Allen | Hamilton</a:t>
            </a:r>
          </a:p>
          <a:p>
            <a:r>
              <a:rPr lang="en-US" dirty="0" smtClean="0"/>
              <a:t>10/14/2016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5960203"/>
            <a:ext cx="10515600" cy="41073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MarkLogic and the Marketplace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99" y="106360"/>
            <a:ext cx="8560856" cy="57264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5" y="225199"/>
            <a:ext cx="5357723" cy="631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424055" cy="46656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MarkLogic is indifferent to the format of the document trees that it stores</a:t>
            </a:r>
          </a:p>
          <a:p>
            <a:r>
              <a:rPr lang="en-US" sz="2200" dirty="0" smtClean="0"/>
              <a:t>But don’t be fooled by big data</a:t>
            </a:r>
          </a:p>
          <a:p>
            <a:r>
              <a:rPr lang="en-US" sz="2200" dirty="0" smtClean="0"/>
              <a:t>Even if MarkLogic doesn’t think schemas, any system in which MarkLogic participates does</a:t>
            </a:r>
          </a:p>
          <a:p>
            <a:r>
              <a:rPr lang="en-US" sz="2200" dirty="0" smtClean="0"/>
              <a:t>Indeed, this is the case with big data in general</a:t>
            </a:r>
          </a:p>
          <a:p>
            <a:r>
              <a:rPr lang="en-US" sz="2200" dirty="0" smtClean="0"/>
              <a:t>There is a new division of labor</a:t>
            </a:r>
          </a:p>
          <a:p>
            <a:r>
              <a:rPr lang="en-US" sz="2200" dirty="0" smtClean="0"/>
              <a:t>Let’s look at this new division of labor in the case of the Marketplace to see what the costs and benefits are in terms of interoperability design</a:t>
            </a:r>
          </a:p>
        </p:txBody>
      </p:sp>
    </p:spTree>
    <p:extLst>
      <p:ext uri="{BB962C8B-B14F-4D97-AF65-F5344CB8AC3E}">
        <p14:creationId xmlns:p14="http://schemas.microsoft.com/office/powerpoint/2010/main" val="695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Interoperability Design Under MarkLogic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76393"/>
            <a:ext cx="5157787" cy="6347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Benefits: Information acquisition is local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311104"/>
            <a:ext cx="5157787" cy="404524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Employers, insurers and the Marketplace itself each provide attestation products (questionnaires or, again, insurance applications)</a:t>
            </a:r>
          </a:p>
          <a:p>
            <a:r>
              <a:rPr lang="en-US" sz="1800" dirty="0" smtClean="0"/>
              <a:t>Products need to vary by state because of </a:t>
            </a:r>
            <a:r>
              <a:rPr lang="en-US" sz="1800" dirty="0"/>
              <a:t>M</a:t>
            </a:r>
            <a:r>
              <a:rPr lang="en-US" sz="1800" dirty="0" smtClean="0"/>
              <a:t>edicaid rules. Attestation can be state specific</a:t>
            </a:r>
          </a:p>
          <a:p>
            <a:r>
              <a:rPr lang="en-US" sz="1800" dirty="0" smtClean="0"/>
              <a:t>Besides attestation a second source of information that figures into eligibility are insurance products</a:t>
            </a:r>
          </a:p>
          <a:p>
            <a:r>
              <a:rPr lang="en-US" sz="1800" dirty="0" smtClean="0"/>
              <a:t>Across attestations and insurance products there are a myriad of value sets with no central authority</a:t>
            </a:r>
          </a:p>
          <a:p>
            <a:r>
              <a:rPr lang="en-US" sz="1800" dirty="0" smtClean="0"/>
              <a:t>Instead there is a document oriented eligibility engine that pages through a series of sections</a:t>
            </a:r>
          </a:p>
          <a:p>
            <a:r>
              <a:rPr lang="en-US" sz="1800" dirty="0" smtClean="0"/>
              <a:t>Correspondences are established between attestations, insurance products and these sections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76393"/>
            <a:ext cx="5183188" cy="63471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Costs: Governance is local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311104"/>
            <a:ext cx="5183188" cy="404524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up to the various “partners” and sometimes the Marketplace itself to establish these correspondences</a:t>
            </a:r>
          </a:p>
          <a:p>
            <a:r>
              <a:rPr lang="en-US" sz="1800" dirty="0" smtClean="0"/>
              <a:t>The correspondences need to be at once syntactic and semantic</a:t>
            </a:r>
            <a:endParaRPr lang="en-US" sz="1800" dirty="0" smtClean="0"/>
          </a:p>
          <a:p>
            <a:r>
              <a:rPr lang="en-US" sz="1800" dirty="0" smtClean="0"/>
              <a:t>Particular attention has to be paid to sentinel or, again, missing values.</a:t>
            </a:r>
          </a:p>
          <a:p>
            <a:r>
              <a:rPr lang="en-US" sz="1800" dirty="0" smtClean="0"/>
              <a:t>Sections of the document are one size and one size doesn’t fit all so inevitably there are sentinel values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Interoperability Design Under MarkLogic (continued)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76393"/>
            <a:ext cx="5157787" cy="8866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Benefits: Attestation can change based on changes in federal and state regulations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687786"/>
            <a:ext cx="5157787" cy="37932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description of insurance products can grow</a:t>
            </a:r>
          </a:p>
          <a:p>
            <a:r>
              <a:rPr lang="en-US" sz="1800" dirty="0" smtClean="0"/>
              <a:t>Additional questions can be added to attestations</a:t>
            </a:r>
          </a:p>
          <a:p>
            <a:r>
              <a:rPr lang="en-US" sz="1800" dirty="0" smtClean="0"/>
              <a:t>New sections can be added to MarkLogic insurance application documents with ease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76393"/>
            <a:ext cx="5183188" cy="88669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Costs: As forests and trees become more varied in their structures, processing becomes more expensive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687786"/>
            <a:ext cx="5183188" cy="379325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Trees and forests become more complicated</a:t>
            </a:r>
          </a:p>
          <a:p>
            <a:r>
              <a:rPr lang="en-US" sz="1800" dirty="0" smtClean="0"/>
              <a:t>A tree may be a collection of applications. Forests might correspond to insurers</a:t>
            </a:r>
          </a:p>
          <a:p>
            <a:r>
              <a:rPr lang="en-US" sz="1800" dirty="0" smtClean="0"/>
              <a:t>Reports search forests and shred trees.</a:t>
            </a:r>
          </a:p>
          <a:p>
            <a:r>
              <a:rPr lang="en-US" sz="1800" dirty="0" smtClean="0"/>
              <a:t>Reporting requires MarkLogic to make use of schemas</a:t>
            </a:r>
          </a:p>
          <a:p>
            <a:r>
              <a:rPr lang="en-US" sz="1800" dirty="0" smtClean="0"/>
              <a:t>This type of “understanding” increases the amount of processing</a:t>
            </a:r>
          </a:p>
          <a:p>
            <a:r>
              <a:rPr lang="en-US" sz="1800" dirty="0" smtClean="0"/>
              <a:t>MarkLogic doesn’t scale up. MarkLogic scales out</a:t>
            </a:r>
          </a:p>
          <a:p>
            <a:r>
              <a:rPr lang="en-US" sz="1800" dirty="0" smtClean="0"/>
              <a:t>As time grows and there are hundreds of millions of applications in the forest, the cloud and cloud vendors like Amazon become a MarkLogic necessity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C-8586-9645-89CA-5264E8E7D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419</Words>
  <Application>Microsoft Macintosh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MarkLogic and the Marketplace An Interoperability Use Case</vt:lpstr>
      <vt:lpstr>MarkLogic and the Marketplace</vt:lpstr>
      <vt:lpstr>Interoperability Design</vt:lpstr>
      <vt:lpstr>Marketplace Interoperability Design Under MarkLogic</vt:lpstr>
      <vt:lpstr>Marketplace Interoperability Design Under MarkLogic (continued)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Greenfield</dc:creator>
  <cp:lastModifiedBy>Jay Greenfield</cp:lastModifiedBy>
  <cp:revision>14</cp:revision>
  <dcterms:created xsi:type="dcterms:W3CDTF">2016-10-13T08:13:43Z</dcterms:created>
  <dcterms:modified xsi:type="dcterms:W3CDTF">2016-10-14T05:34:17Z</dcterms:modified>
</cp:coreProperties>
</file>