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63" r:id="rId4"/>
    <p:sldId id="262" r:id="rId5"/>
    <p:sldId id="261" r:id="rId6"/>
    <p:sldId id="257" r:id="rId7"/>
    <p:sldId id="258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2991-AF47-3241-BA35-1021E8649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573AB-3D78-EE49-8058-687A3E1D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DA24-9B45-4D4A-8933-91C42300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2FC27-8EFB-8C4E-A90D-F04BE6A3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564A-52B7-4942-9CB4-8FD15581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A98F-E8EA-0641-A2C4-BB715EDD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2A9C6-FAB1-0645-A51C-AC25EE00F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DA6E-3CE8-C94D-B86D-F83B55E2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A830-7A2F-5C48-9F4D-FAB402F5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2075-5C54-2442-AD64-A29E7FA5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40F19-DD0D-4A41-ACAA-DD7B36255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2BF5E-7A46-8A44-8288-B93AF8E4E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7D6E-7013-B548-95D8-7393E435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229A-D775-BA40-A0E9-B032B485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CD57-AACB-9544-8E29-F098C8CB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42F4-D745-4C43-BC49-B61AB229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94B1-3425-AA43-BDCF-E8C0877F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44D6-BB2D-2343-8121-BBA0E92A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122E2-0964-8C4E-B3BB-99B11797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EEBC-43E5-EB4D-8B84-B1AD1716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DB1D-EFC0-1B4B-A94B-63DA27C4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3A161-DA81-5543-AF84-7AF5E8B0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029CC-8BBB-1143-AF65-B8A0574F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A5FB-8286-BC4B-9F45-38CA36C9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EB8EB-91F3-684B-8882-6A71F7E3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0484-CFC1-1D4C-9286-563B0737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7ACD-1A14-7C43-8542-DC88CF55D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DF378-EA27-F641-A189-6B7939A41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B4A71-0FC7-AC49-83FD-F4407D56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91053-3516-344D-83B4-9D241094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B6B1A-1769-6242-945C-D378E02A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0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BDDE-D6CC-694A-8425-1E5BD848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EFA9D-CF6D-D84D-A618-B9D7C25E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48126-FE35-5140-ACBE-4DEB8C98E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2B4CF-6FFC-1D44-825E-EFEFADD3B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FEA2A-629E-9E4A-9C4F-D9B8EB597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48CD2-052D-624A-A73A-8DA3D21A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57BA0-2FC3-6944-B7A7-FCB6385C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B0942-7329-9D41-8470-ECE78D9D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BB2A-3226-7348-8844-293EA11E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6F756-DAF0-4840-AAA9-6CC42696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975FA-BD01-A240-89FC-F286E82E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3E545-09A5-E643-80ED-7DB6FE80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8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3AD1D-22AB-4C4A-A9C4-398D84B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057DD-0843-884E-B6FA-978BC797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6488-64D4-CE41-B0BF-1343DF01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AE02-2C12-654E-958A-4BE50E38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F271-782F-7045-AFCD-2A8690CE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43BA7-2659-1847-A684-9E260BD8F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BDFE7-00FF-E846-BDF8-C758BF71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D37F2-4F78-F341-BDCC-FC54FDFD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6B01F-AD50-924B-A64E-A1233AFF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D3B9-EAE9-1B49-A06D-E79B134D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29744-C74F-6640-BFDB-8F3E5FDA3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16A3D-2622-6242-806B-7432AF1A0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64B89-DE5F-6E4A-BB9B-60988C13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D3578-88BC-6542-94FB-B5F3E85A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A8DB4-33A1-804F-9A0B-8E5BD135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D8CA8-D69F-974C-9AFD-608A7C3F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B9D3-D5AF-3E4B-87EF-E3225D750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260A4-29CD-2941-A14F-AF2B88950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A99F-7E45-A74D-A6E0-AC729661F949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AB986-0CB8-1740-B725-DB400CABC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EBD2A-E842-064A-BF7B-C0615CB2E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955-CA77-1E43-9AB2-A464B746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7239D-C94A-F048-8D5A-75D99FE9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6" y="0"/>
            <a:ext cx="512489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A7F83-D88C-0248-B29D-664A98FF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05" y="465636"/>
            <a:ext cx="6469693" cy="61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2900D-2F2C-B143-91DF-F9B795D9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06" y="0"/>
            <a:ext cx="7128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9B52F-BBF2-E643-89C4-1CA8A1EB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63" y="0"/>
            <a:ext cx="5517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3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9135D-4855-054C-A2FE-63994991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60" y="0"/>
            <a:ext cx="7266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5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184DAF-5249-F84F-A2D3-5544BB9E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7" y="-1"/>
            <a:ext cx="5808133" cy="6944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997B9-189A-C54A-BC89-9CEA7ED6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8" y="189622"/>
            <a:ext cx="5774268" cy="65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5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AF3B5-F67D-6946-8B51-C1B5DBB4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935"/>
            <a:ext cx="9496022" cy="68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94B91-B044-A040-8FF4-32AA31B9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7" y="31271"/>
            <a:ext cx="7484533" cy="6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66DD2-4100-C14C-8352-00CD75F8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4" y="0"/>
            <a:ext cx="10965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65322-00D1-1C4A-81F6-A9E42B09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61636"/>
            <a:ext cx="11346636" cy="67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BB288-F6E6-064F-963B-B46CA1A4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-1"/>
            <a:ext cx="10342033" cy="68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7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FD14A-495B-E241-B5DA-0E63CBEC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90" y="0"/>
            <a:ext cx="10444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3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6CE53-9003-B34F-BF07-08A6F9CC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11" y="0"/>
            <a:ext cx="1086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2018-09-28T08:57:11Z</dcterms:created>
  <dcterms:modified xsi:type="dcterms:W3CDTF">2018-09-28T16:52:08Z</dcterms:modified>
</cp:coreProperties>
</file>