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59"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9FC0"/>
    <a:srgbClr val="FF7CAF"/>
    <a:srgbClr val="ED0DB2"/>
    <a:srgbClr val="ED80B0"/>
    <a:srgbClr val="FF2D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3"/>
    <p:restoredTop sz="94669"/>
  </p:normalViewPr>
  <p:slideViewPr>
    <p:cSldViewPr snapToGrid="0" snapToObjects="1">
      <p:cViewPr varScale="1">
        <p:scale>
          <a:sx n="87" d="100"/>
          <a:sy n="87" d="100"/>
        </p:scale>
        <p:origin x="77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9A56B-1CD1-3E41-AB52-051BA3B4B0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B707EE-A3C2-C44D-A74D-C9E4A54BE2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A43B83-D227-3449-9953-2200851EC295}"/>
              </a:ext>
            </a:extLst>
          </p:cNvPr>
          <p:cNvSpPr>
            <a:spLocks noGrp="1"/>
          </p:cNvSpPr>
          <p:nvPr>
            <p:ph type="dt" sz="half" idx="10"/>
          </p:nvPr>
        </p:nvSpPr>
        <p:spPr/>
        <p:txBody>
          <a:bodyPr/>
          <a:lstStyle/>
          <a:p>
            <a:fld id="{5148CF9C-7FE1-F247-9A93-3C79FD42975A}" type="datetimeFigureOut">
              <a:rPr lang="en-US" smtClean="0"/>
              <a:t>9/17/18</a:t>
            </a:fld>
            <a:endParaRPr lang="en-US"/>
          </a:p>
        </p:txBody>
      </p:sp>
      <p:sp>
        <p:nvSpPr>
          <p:cNvPr id="5" name="Footer Placeholder 4">
            <a:extLst>
              <a:ext uri="{FF2B5EF4-FFF2-40B4-BE49-F238E27FC236}">
                <a16:creationId xmlns:a16="http://schemas.microsoft.com/office/drawing/2014/main" id="{743E3FC9-CB07-834B-88BA-86DC460C1F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58657E-AC75-CD4C-8002-A85A18D14396}"/>
              </a:ext>
            </a:extLst>
          </p:cNvPr>
          <p:cNvSpPr>
            <a:spLocks noGrp="1"/>
          </p:cNvSpPr>
          <p:nvPr>
            <p:ph type="sldNum" sz="quarter" idx="12"/>
          </p:nvPr>
        </p:nvSpPr>
        <p:spPr/>
        <p:txBody>
          <a:bodyPr/>
          <a:lstStyle/>
          <a:p>
            <a:fld id="{430B7624-686E-D441-B58E-0502CDCA07A0}" type="slidenum">
              <a:rPr lang="en-US" smtClean="0"/>
              <a:t>‹#›</a:t>
            </a:fld>
            <a:endParaRPr lang="en-US"/>
          </a:p>
        </p:txBody>
      </p:sp>
    </p:spTree>
    <p:extLst>
      <p:ext uri="{BB962C8B-B14F-4D97-AF65-F5344CB8AC3E}">
        <p14:creationId xmlns:p14="http://schemas.microsoft.com/office/powerpoint/2010/main" val="3095078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773B1-E92D-5B4D-9513-F6B4F407C5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06D242-8E14-2944-A627-A18D5C3B1A3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162B55-4F8D-1A49-8EAF-20316CC2A6D1}"/>
              </a:ext>
            </a:extLst>
          </p:cNvPr>
          <p:cNvSpPr>
            <a:spLocks noGrp="1"/>
          </p:cNvSpPr>
          <p:nvPr>
            <p:ph type="dt" sz="half" idx="10"/>
          </p:nvPr>
        </p:nvSpPr>
        <p:spPr/>
        <p:txBody>
          <a:bodyPr/>
          <a:lstStyle/>
          <a:p>
            <a:fld id="{5148CF9C-7FE1-F247-9A93-3C79FD42975A}" type="datetimeFigureOut">
              <a:rPr lang="en-US" smtClean="0"/>
              <a:t>9/17/18</a:t>
            </a:fld>
            <a:endParaRPr lang="en-US"/>
          </a:p>
        </p:txBody>
      </p:sp>
      <p:sp>
        <p:nvSpPr>
          <p:cNvPr id="5" name="Footer Placeholder 4">
            <a:extLst>
              <a:ext uri="{FF2B5EF4-FFF2-40B4-BE49-F238E27FC236}">
                <a16:creationId xmlns:a16="http://schemas.microsoft.com/office/drawing/2014/main" id="{1229AD23-9FBA-0F4D-89A8-4BBB982089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350EC6-34DA-2F40-AAEC-9BD59745E86D}"/>
              </a:ext>
            </a:extLst>
          </p:cNvPr>
          <p:cNvSpPr>
            <a:spLocks noGrp="1"/>
          </p:cNvSpPr>
          <p:nvPr>
            <p:ph type="sldNum" sz="quarter" idx="12"/>
          </p:nvPr>
        </p:nvSpPr>
        <p:spPr/>
        <p:txBody>
          <a:bodyPr/>
          <a:lstStyle/>
          <a:p>
            <a:fld id="{430B7624-686E-D441-B58E-0502CDCA07A0}" type="slidenum">
              <a:rPr lang="en-US" smtClean="0"/>
              <a:t>‹#›</a:t>
            </a:fld>
            <a:endParaRPr lang="en-US"/>
          </a:p>
        </p:txBody>
      </p:sp>
    </p:spTree>
    <p:extLst>
      <p:ext uri="{BB962C8B-B14F-4D97-AF65-F5344CB8AC3E}">
        <p14:creationId xmlns:p14="http://schemas.microsoft.com/office/powerpoint/2010/main" val="517401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A07175-B151-FE43-805A-E018D0D36D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3F114C-B16E-D345-9043-6870F52265F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CB4768-1E45-9F44-B7DE-5160AE2FF720}"/>
              </a:ext>
            </a:extLst>
          </p:cNvPr>
          <p:cNvSpPr>
            <a:spLocks noGrp="1"/>
          </p:cNvSpPr>
          <p:nvPr>
            <p:ph type="dt" sz="half" idx="10"/>
          </p:nvPr>
        </p:nvSpPr>
        <p:spPr/>
        <p:txBody>
          <a:bodyPr/>
          <a:lstStyle/>
          <a:p>
            <a:fld id="{5148CF9C-7FE1-F247-9A93-3C79FD42975A}" type="datetimeFigureOut">
              <a:rPr lang="en-US" smtClean="0"/>
              <a:t>9/17/18</a:t>
            </a:fld>
            <a:endParaRPr lang="en-US"/>
          </a:p>
        </p:txBody>
      </p:sp>
      <p:sp>
        <p:nvSpPr>
          <p:cNvPr id="5" name="Footer Placeholder 4">
            <a:extLst>
              <a:ext uri="{FF2B5EF4-FFF2-40B4-BE49-F238E27FC236}">
                <a16:creationId xmlns:a16="http://schemas.microsoft.com/office/drawing/2014/main" id="{71588BEA-5324-394A-ABB4-A9CD2340C2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830404-588C-344B-8F7D-244E900E0CB1}"/>
              </a:ext>
            </a:extLst>
          </p:cNvPr>
          <p:cNvSpPr>
            <a:spLocks noGrp="1"/>
          </p:cNvSpPr>
          <p:nvPr>
            <p:ph type="sldNum" sz="quarter" idx="12"/>
          </p:nvPr>
        </p:nvSpPr>
        <p:spPr/>
        <p:txBody>
          <a:bodyPr/>
          <a:lstStyle/>
          <a:p>
            <a:fld id="{430B7624-686E-D441-B58E-0502CDCA07A0}" type="slidenum">
              <a:rPr lang="en-US" smtClean="0"/>
              <a:t>‹#›</a:t>
            </a:fld>
            <a:endParaRPr lang="en-US"/>
          </a:p>
        </p:txBody>
      </p:sp>
    </p:spTree>
    <p:extLst>
      <p:ext uri="{BB962C8B-B14F-4D97-AF65-F5344CB8AC3E}">
        <p14:creationId xmlns:p14="http://schemas.microsoft.com/office/powerpoint/2010/main" val="3249836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213A0-A6BB-D04E-8B33-7374B83479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EF1901-450C-4445-A202-0D6F7BCAC54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EB14F4-F118-8646-B297-BA49444AE329}"/>
              </a:ext>
            </a:extLst>
          </p:cNvPr>
          <p:cNvSpPr>
            <a:spLocks noGrp="1"/>
          </p:cNvSpPr>
          <p:nvPr>
            <p:ph type="dt" sz="half" idx="10"/>
          </p:nvPr>
        </p:nvSpPr>
        <p:spPr/>
        <p:txBody>
          <a:bodyPr/>
          <a:lstStyle/>
          <a:p>
            <a:fld id="{5148CF9C-7FE1-F247-9A93-3C79FD42975A}" type="datetimeFigureOut">
              <a:rPr lang="en-US" smtClean="0"/>
              <a:t>9/17/18</a:t>
            </a:fld>
            <a:endParaRPr lang="en-US"/>
          </a:p>
        </p:txBody>
      </p:sp>
      <p:sp>
        <p:nvSpPr>
          <p:cNvPr id="5" name="Footer Placeholder 4">
            <a:extLst>
              <a:ext uri="{FF2B5EF4-FFF2-40B4-BE49-F238E27FC236}">
                <a16:creationId xmlns:a16="http://schemas.microsoft.com/office/drawing/2014/main" id="{8D5D0916-9E2B-7943-B2F0-12D89C4A0F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23BF1B-831A-784F-9227-D717AAC3B8F5}"/>
              </a:ext>
            </a:extLst>
          </p:cNvPr>
          <p:cNvSpPr>
            <a:spLocks noGrp="1"/>
          </p:cNvSpPr>
          <p:nvPr>
            <p:ph type="sldNum" sz="quarter" idx="12"/>
          </p:nvPr>
        </p:nvSpPr>
        <p:spPr/>
        <p:txBody>
          <a:bodyPr/>
          <a:lstStyle/>
          <a:p>
            <a:fld id="{430B7624-686E-D441-B58E-0502CDCA07A0}" type="slidenum">
              <a:rPr lang="en-US" smtClean="0"/>
              <a:t>‹#›</a:t>
            </a:fld>
            <a:endParaRPr lang="en-US"/>
          </a:p>
        </p:txBody>
      </p:sp>
    </p:spTree>
    <p:extLst>
      <p:ext uri="{BB962C8B-B14F-4D97-AF65-F5344CB8AC3E}">
        <p14:creationId xmlns:p14="http://schemas.microsoft.com/office/powerpoint/2010/main" val="1932793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6792B-E873-914F-88D8-BB3E1F454A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51755A-8E4B-9D47-823A-9DEFAE9E4B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8526AAA-7A6E-B748-98D9-A8A0D251C8BE}"/>
              </a:ext>
            </a:extLst>
          </p:cNvPr>
          <p:cNvSpPr>
            <a:spLocks noGrp="1"/>
          </p:cNvSpPr>
          <p:nvPr>
            <p:ph type="dt" sz="half" idx="10"/>
          </p:nvPr>
        </p:nvSpPr>
        <p:spPr/>
        <p:txBody>
          <a:bodyPr/>
          <a:lstStyle/>
          <a:p>
            <a:fld id="{5148CF9C-7FE1-F247-9A93-3C79FD42975A}" type="datetimeFigureOut">
              <a:rPr lang="en-US" smtClean="0"/>
              <a:t>9/17/18</a:t>
            </a:fld>
            <a:endParaRPr lang="en-US"/>
          </a:p>
        </p:txBody>
      </p:sp>
      <p:sp>
        <p:nvSpPr>
          <p:cNvPr id="5" name="Footer Placeholder 4">
            <a:extLst>
              <a:ext uri="{FF2B5EF4-FFF2-40B4-BE49-F238E27FC236}">
                <a16:creationId xmlns:a16="http://schemas.microsoft.com/office/drawing/2014/main" id="{ADB72C81-CB4B-ED49-BB14-24FB6A3703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256234-F5CF-FC4B-A150-A5A15B0E10DB}"/>
              </a:ext>
            </a:extLst>
          </p:cNvPr>
          <p:cNvSpPr>
            <a:spLocks noGrp="1"/>
          </p:cNvSpPr>
          <p:nvPr>
            <p:ph type="sldNum" sz="quarter" idx="12"/>
          </p:nvPr>
        </p:nvSpPr>
        <p:spPr/>
        <p:txBody>
          <a:bodyPr/>
          <a:lstStyle/>
          <a:p>
            <a:fld id="{430B7624-686E-D441-B58E-0502CDCA07A0}" type="slidenum">
              <a:rPr lang="en-US" smtClean="0"/>
              <a:t>‹#›</a:t>
            </a:fld>
            <a:endParaRPr lang="en-US"/>
          </a:p>
        </p:txBody>
      </p:sp>
    </p:spTree>
    <p:extLst>
      <p:ext uri="{BB962C8B-B14F-4D97-AF65-F5344CB8AC3E}">
        <p14:creationId xmlns:p14="http://schemas.microsoft.com/office/powerpoint/2010/main" val="2151817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7614F-434A-E94E-9926-3974893ECF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9374BD-4E12-644E-8577-ABD252B1801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1CD0B7-26B5-2140-9A3B-5D14FEEA1ED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DCD72F-87C0-444E-B127-53FF57195D26}"/>
              </a:ext>
            </a:extLst>
          </p:cNvPr>
          <p:cNvSpPr>
            <a:spLocks noGrp="1"/>
          </p:cNvSpPr>
          <p:nvPr>
            <p:ph type="dt" sz="half" idx="10"/>
          </p:nvPr>
        </p:nvSpPr>
        <p:spPr/>
        <p:txBody>
          <a:bodyPr/>
          <a:lstStyle/>
          <a:p>
            <a:fld id="{5148CF9C-7FE1-F247-9A93-3C79FD42975A}" type="datetimeFigureOut">
              <a:rPr lang="en-US" smtClean="0"/>
              <a:t>9/17/18</a:t>
            </a:fld>
            <a:endParaRPr lang="en-US"/>
          </a:p>
        </p:txBody>
      </p:sp>
      <p:sp>
        <p:nvSpPr>
          <p:cNvPr id="6" name="Footer Placeholder 5">
            <a:extLst>
              <a:ext uri="{FF2B5EF4-FFF2-40B4-BE49-F238E27FC236}">
                <a16:creationId xmlns:a16="http://schemas.microsoft.com/office/drawing/2014/main" id="{0F256C5D-364E-CA48-89F1-120FBF9422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BDF4E0-0E07-5544-AF29-7577363A41DB}"/>
              </a:ext>
            </a:extLst>
          </p:cNvPr>
          <p:cNvSpPr>
            <a:spLocks noGrp="1"/>
          </p:cNvSpPr>
          <p:nvPr>
            <p:ph type="sldNum" sz="quarter" idx="12"/>
          </p:nvPr>
        </p:nvSpPr>
        <p:spPr/>
        <p:txBody>
          <a:bodyPr/>
          <a:lstStyle/>
          <a:p>
            <a:fld id="{430B7624-686E-D441-B58E-0502CDCA07A0}" type="slidenum">
              <a:rPr lang="en-US" smtClean="0"/>
              <a:t>‹#›</a:t>
            </a:fld>
            <a:endParaRPr lang="en-US"/>
          </a:p>
        </p:txBody>
      </p:sp>
    </p:spTree>
    <p:extLst>
      <p:ext uri="{BB962C8B-B14F-4D97-AF65-F5344CB8AC3E}">
        <p14:creationId xmlns:p14="http://schemas.microsoft.com/office/powerpoint/2010/main" val="1037825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A2423-78B9-104C-BE1F-0A224BE38D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A42A58-3375-5F40-B4C5-01569D13C4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6391A89-F26B-774A-BB51-9873E4B44A7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806ADB-C750-4844-98BD-F00DAAEF2C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EC888F9-4A6E-6F4F-8D14-16C1D5AC4C8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966F48-CDDC-5A43-9625-014CED286A18}"/>
              </a:ext>
            </a:extLst>
          </p:cNvPr>
          <p:cNvSpPr>
            <a:spLocks noGrp="1"/>
          </p:cNvSpPr>
          <p:nvPr>
            <p:ph type="dt" sz="half" idx="10"/>
          </p:nvPr>
        </p:nvSpPr>
        <p:spPr/>
        <p:txBody>
          <a:bodyPr/>
          <a:lstStyle/>
          <a:p>
            <a:fld id="{5148CF9C-7FE1-F247-9A93-3C79FD42975A}" type="datetimeFigureOut">
              <a:rPr lang="en-US" smtClean="0"/>
              <a:t>9/17/18</a:t>
            </a:fld>
            <a:endParaRPr lang="en-US"/>
          </a:p>
        </p:txBody>
      </p:sp>
      <p:sp>
        <p:nvSpPr>
          <p:cNvPr id="8" name="Footer Placeholder 7">
            <a:extLst>
              <a:ext uri="{FF2B5EF4-FFF2-40B4-BE49-F238E27FC236}">
                <a16:creationId xmlns:a16="http://schemas.microsoft.com/office/drawing/2014/main" id="{7F02B145-BFC4-4941-9FC9-2B95EB5A26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968ABB-68FE-2C45-B44D-7BD62166556E}"/>
              </a:ext>
            </a:extLst>
          </p:cNvPr>
          <p:cNvSpPr>
            <a:spLocks noGrp="1"/>
          </p:cNvSpPr>
          <p:nvPr>
            <p:ph type="sldNum" sz="quarter" idx="12"/>
          </p:nvPr>
        </p:nvSpPr>
        <p:spPr/>
        <p:txBody>
          <a:bodyPr/>
          <a:lstStyle/>
          <a:p>
            <a:fld id="{430B7624-686E-D441-B58E-0502CDCA07A0}" type="slidenum">
              <a:rPr lang="en-US" smtClean="0"/>
              <a:t>‹#›</a:t>
            </a:fld>
            <a:endParaRPr lang="en-US"/>
          </a:p>
        </p:txBody>
      </p:sp>
    </p:spTree>
    <p:extLst>
      <p:ext uri="{BB962C8B-B14F-4D97-AF65-F5344CB8AC3E}">
        <p14:creationId xmlns:p14="http://schemas.microsoft.com/office/powerpoint/2010/main" val="3636174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07B5B-ACF1-E144-92B5-B5006D8EEB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8686C1-AA76-C04C-A590-CC635BA2DF90}"/>
              </a:ext>
            </a:extLst>
          </p:cNvPr>
          <p:cNvSpPr>
            <a:spLocks noGrp="1"/>
          </p:cNvSpPr>
          <p:nvPr>
            <p:ph type="dt" sz="half" idx="10"/>
          </p:nvPr>
        </p:nvSpPr>
        <p:spPr/>
        <p:txBody>
          <a:bodyPr/>
          <a:lstStyle/>
          <a:p>
            <a:fld id="{5148CF9C-7FE1-F247-9A93-3C79FD42975A}" type="datetimeFigureOut">
              <a:rPr lang="en-US" smtClean="0"/>
              <a:t>9/17/18</a:t>
            </a:fld>
            <a:endParaRPr lang="en-US"/>
          </a:p>
        </p:txBody>
      </p:sp>
      <p:sp>
        <p:nvSpPr>
          <p:cNvPr id="4" name="Footer Placeholder 3">
            <a:extLst>
              <a:ext uri="{FF2B5EF4-FFF2-40B4-BE49-F238E27FC236}">
                <a16:creationId xmlns:a16="http://schemas.microsoft.com/office/drawing/2014/main" id="{DF6A225C-EBCB-F544-BE59-809A54977A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1E9DD9-3063-354C-8310-938D968437CC}"/>
              </a:ext>
            </a:extLst>
          </p:cNvPr>
          <p:cNvSpPr>
            <a:spLocks noGrp="1"/>
          </p:cNvSpPr>
          <p:nvPr>
            <p:ph type="sldNum" sz="quarter" idx="12"/>
          </p:nvPr>
        </p:nvSpPr>
        <p:spPr/>
        <p:txBody>
          <a:bodyPr/>
          <a:lstStyle/>
          <a:p>
            <a:fld id="{430B7624-686E-D441-B58E-0502CDCA07A0}" type="slidenum">
              <a:rPr lang="en-US" smtClean="0"/>
              <a:t>‹#›</a:t>
            </a:fld>
            <a:endParaRPr lang="en-US"/>
          </a:p>
        </p:txBody>
      </p:sp>
    </p:spTree>
    <p:extLst>
      <p:ext uri="{BB962C8B-B14F-4D97-AF65-F5344CB8AC3E}">
        <p14:creationId xmlns:p14="http://schemas.microsoft.com/office/powerpoint/2010/main" val="4052163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CF0DB0-637D-E24F-A867-5BD571268019}"/>
              </a:ext>
            </a:extLst>
          </p:cNvPr>
          <p:cNvSpPr>
            <a:spLocks noGrp="1"/>
          </p:cNvSpPr>
          <p:nvPr>
            <p:ph type="dt" sz="half" idx="10"/>
          </p:nvPr>
        </p:nvSpPr>
        <p:spPr/>
        <p:txBody>
          <a:bodyPr/>
          <a:lstStyle/>
          <a:p>
            <a:fld id="{5148CF9C-7FE1-F247-9A93-3C79FD42975A}" type="datetimeFigureOut">
              <a:rPr lang="en-US" smtClean="0"/>
              <a:t>9/17/18</a:t>
            </a:fld>
            <a:endParaRPr lang="en-US"/>
          </a:p>
        </p:txBody>
      </p:sp>
      <p:sp>
        <p:nvSpPr>
          <p:cNvPr id="3" name="Footer Placeholder 2">
            <a:extLst>
              <a:ext uri="{FF2B5EF4-FFF2-40B4-BE49-F238E27FC236}">
                <a16:creationId xmlns:a16="http://schemas.microsoft.com/office/drawing/2014/main" id="{75A6D2B1-867F-8F41-AD14-20A3DC922B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7D4A34-7F8F-8042-B1FE-10BA72CAD805}"/>
              </a:ext>
            </a:extLst>
          </p:cNvPr>
          <p:cNvSpPr>
            <a:spLocks noGrp="1"/>
          </p:cNvSpPr>
          <p:nvPr>
            <p:ph type="sldNum" sz="quarter" idx="12"/>
          </p:nvPr>
        </p:nvSpPr>
        <p:spPr/>
        <p:txBody>
          <a:bodyPr/>
          <a:lstStyle/>
          <a:p>
            <a:fld id="{430B7624-686E-D441-B58E-0502CDCA07A0}" type="slidenum">
              <a:rPr lang="en-US" smtClean="0"/>
              <a:t>‹#›</a:t>
            </a:fld>
            <a:endParaRPr lang="en-US"/>
          </a:p>
        </p:txBody>
      </p:sp>
    </p:spTree>
    <p:extLst>
      <p:ext uri="{BB962C8B-B14F-4D97-AF65-F5344CB8AC3E}">
        <p14:creationId xmlns:p14="http://schemas.microsoft.com/office/powerpoint/2010/main" val="422267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C7446-2A4C-2B40-9699-8998824A94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0E7D4C-3D8A-3D40-97DF-ECF6C9F995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F54794-7109-7845-B6DF-1949F88DBC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C7BC4BB-7EE8-0645-B78B-393CAEB579AF}"/>
              </a:ext>
            </a:extLst>
          </p:cNvPr>
          <p:cNvSpPr>
            <a:spLocks noGrp="1"/>
          </p:cNvSpPr>
          <p:nvPr>
            <p:ph type="dt" sz="half" idx="10"/>
          </p:nvPr>
        </p:nvSpPr>
        <p:spPr/>
        <p:txBody>
          <a:bodyPr/>
          <a:lstStyle/>
          <a:p>
            <a:fld id="{5148CF9C-7FE1-F247-9A93-3C79FD42975A}" type="datetimeFigureOut">
              <a:rPr lang="en-US" smtClean="0"/>
              <a:t>9/17/18</a:t>
            </a:fld>
            <a:endParaRPr lang="en-US"/>
          </a:p>
        </p:txBody>
      </p:sp>
      <p:sp>
        <p:nvSpPr>
          <p:cNvPr id="6" name="Footer Placeholder 5">
            <a:extLst>
              <a:ext uri="{FF2B5EF4-FFF2-40B4-BE49-F238E27FC236}">
                <a16:creationId xmlns:a16="http://schemas.microsoft.com/office/drawing/2014/main" id="{A529E669-5B20-6045-A8C1-564071FC0E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2013A2-B62A-C946-9537-83D70E3CD436}"/>
              </a:ext>
            </a:extLst>
          </p:cNvPr>
          <p:cNvSpPr>
            <a:spLocks noGrp="1"/>
          </p:cNvSpPr>
          <p:nvPr>
            <p:ph type="sldNum" sz="quarter" idx="12"/>
          </p:nvPr>
        </p:nvSpPr>
        <p:spPr/>
        <p:txBody>
          <a:bodyPr/>
          <a:lstStyle/>
          <a:p>
            <a:fld id="{430B7624-686E-D441-B58E-0502CDCA07A0}" type="slidenum">
              <a:rPr lang="en-US" smtClean="0"/>
              <a:t>‹#›</a:t>
            </a:fld>
            <a:endParaRPr lang="en-US"/>
          </a:p>
        </p:txBody>
      </p:sp>
    </p:spTree>
    <p:extLst>
      <p:ext uri="{BB962C8B-B14F-4D97-AF65-F5344CB8AC3E}">
        <p14:creationId xmlns:p14="http://schemas.microsoft.com/office/powerpoint/2010/main" val="1376347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49582-1110-284F-8057-174A3F194D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16C736F-8476-4544-8744-8A0F214BC7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C33A90F-9A1A-324D-BECC-430F15F85F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887042A-32A8-3047-B144-BEA2CF519DAE}"/>
              </a:ext>
            </a:extLst>
          </p:cNvPr>
          <p:cNvSpPr>
            <a:spLocks noGrp="1"/>
          </p:cNvSpPr>
          <p:nvPr>
            <p:ph type="dt" sz="half" idx="10"/>
          </p:nvPr>
        </p:nvSpPr>
        <p:spPr/>
        <p:txBody>
          <a:bodyPr/>
          <a:lstStyle/>
          <a:p>
            <a:fld id="{5148CF9C-7FE1-F247-9A93-3C79FD42975A}" type="datetimeFigureOut">
              <a:rPr lang="en-US" smtClean="0"/>
              <a:t>9/17/18</a:t>
            </a:fld>
            <a:endParaRPr lang="en-US"/>
          </a:p>
        </p:txBody>
      </p:sp>
      <p:sp>
        <p:nvSpPr>
          <p:cNvPr id="6" name="Footer Placeholder 5">
            <a:extLst>
              <a:ext uri="{FF2B5EF4-FFF2-40B4-BE49-F238E27FC236}">
                <a16:creationId xmlns:a16="http://schemas.microsoft.com/office/drawing/2014/main" id="{B8D33C64-8305-784D-8E39-DAC0BDA0C7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5BF89D-F1CD-AF4D-8D10-2964A07EDDCF}"/>
              </a:ext>
            </a:extLst>
          </p:cNvPr>
          <p:cNvSpPr>
            <a:spLocks noGrp="1"/>
          </p:cNvSpPr>
          <p:nvPr>
            <p:ph type="sldNum" sz="quarter" idx="12"/>
          </p:nvPr>
        </p:nvSpPr>
        <p:spPr/>
        <p:txBody>
          <a:bodyPr/>
          <a:lstStyle/>
          <a:p>
            <a:fld id="{430B7624-686E-D441-B58E-0502CDCA07A0}" type="slidenum">
              <a:rPr lang="en-US" smtClean="0"/>
              <a:t>‹#›</a:t>
            </a:fld>
            <a:endParaRPr lang="en-US"/>
          </a:p>
        </p:txBody>
      </p:sp>
    </p:spTree>
    <p:extLst>
      <p:ext uri="{BB962C8B-B14F-4D97-AF65-F5344CB8AC3E}">
        <p14:creationId xmlns:p14="http://schemas.microsoft.com/office/powerpoint/2010/main" val="794455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53CB18-2641-B54C-BE81-B7C18FB2EE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A474AD-BC58-3747-9C86-825894D510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6F030B-0087-2B42-B33F-893ADF5020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48CF9C-7FE1-F247-9A93-3C79FD42975A}" type="datetimeFigureOut">
              <a:rPr lang="en-US" smtClean="0"/>
              <a:t>9/17/18</a:t>
            </a:fld>
            <a:endParaRPr lang="en-US"/>
          </a:p>
        </p:txBody>
      </p:sp>
      <p:sp>
        <p:nvSpPr>
          <p:cNvPr id="5" name="Footer Placeholder 4">
            <a:extLst>
              <a:ext uri="{FF2B5EF4-FFF2-40B4-BE49-F238E27FC236}">
                <a16:creationId xmlns:a16="http://schemas.microsoft.com/office/drawing/2014/main" id="{3690957A-3A73-3D43-9A09-08AD57C1AC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6B76D8-0B64-FB40-803B-E66BD3862D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B7624-686E-D441-B58E-0502CDCA07A0}" type="slidenum">
              <a:rPr lang="en-US" smtClean="0"/>
              <a:t>‹#›</a:t>
            </a:fld>
            <a:endParaRPr lang="en-US"/>
          </a:p>
        </p:txBody>
      </p:sp>
    </p:spTree>
    <p:extLst>
      <p:ext uri="{BB962C8B-B14F-4D97-AF65-F5344CB8AC3E}">
        <p14:creationId xmlns:p14="http://schemas.microsoft.com/office/powerpoint/2010/main" val="1377556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tatswiki.unece.org/display/GSBPM/GSBPM+v5.0" TargetMode="External"/><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FCA875-B42D-9A4D-9DDE-94419FA1B958}"/>
              </a:ext>
            </a:extLst>
          </p:cNvPr>
          <p:cNvPicPr>
            <a:picLocks noChangeAspect="1"/>
          </p:cNvPicPr>
          <p:nvPr/>
        </p:nvPicPr>
        <p:blipFill>
          <a:blip r:embed="rId2"/>
          <a:stretch>
            <a:fillRect/>
          </a:stretch>
        </p:blipFill>
        <p:spPr>
          <a:xfrm>
            <a:off x="359918" y="713112"/>
            <a:ext cx="9259570" cy="5796176"/>
          </a:xfrm>
          <a:prstGeom prst="rect">
            <a:avLst/>
          </a:prstGeom>
        </p:spPr>
      </p:pic>
      <p:sp>
        <p:nvSpPr>
          <p:cNvPr id="3" name="Rectangle 2">
            <a:extLst>
              <a:ext uri="{FF2B5EF4-FFF2-40B4-BE49-F238E27FC236}">
                <a16:creationId xmlns:a16="http://schemas.microsoft.com/office/drawing/2014/main" id="{3E6B459D-094A-9A47-97A3-48B93956BB5E}"/>
              </a:ext>
            </a:extLst>
          </p:cNvPr>
          <p:cNvSpPr/>
          <p:nvPr/>
        </p:nvSpPr>
        <p:spPr>
          <a:xfrm>
            <a:off x="3471930" y="386838"/>
            <a:ext cx="4026149" cy="274320"/>
          </a:xfrm>
          <a:prstGeom prst="rect">
            <a:avLst/>
          </a:prstGeom>
          <a:solidFill>
            <a:srgbClr val="FF2DFA">
              <a:alpha val="70588"/>
            </a:srgbClr>
          </a:solidFill>
          <a:ln w="44450">
            <a:solidFill>
              <a:srgbClr val="ED0D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Data </a:t>
            </a:r>
            <a:r>
              <a:rPr lang="en-US" sz="1300" b="1" dirty="0">
                <a:solidFill>
                  <a:schemeClr val="tx1"/>
                </a:solidFill>
              </a:rPr>
              <a:t>Management</a:t>
            </a:r>
          </a:p>
        </p:txBody>
      </p:sp>
      <p:sp>
        <p:nvSpPr>
          <p:cNvPr id="8" name="Content Placeholder 7">
            <a:extLst>
              <a:ext uri="{FF2B5EF4-FFF2-40B4-BE49-F238E27FC236}">
                <a16:creationId xmlns:a16="http://schemas.microsoft.com/office/drawing/2014/main" id="{E4B4D241-0109-4D43-B344-88540136851C}"/>
              </a:ext>
            </a:extLst>
          </p:cNvPr>
          <p:cNvSpPr>
            <a:spLocks noGrp="1"/>
          </p:cNvSpPr>
          <p:nvPr>
            <p:ph idx="1"/>
          </p:nvPr>
        </p:nvSpPr>
        <p:spPr>
          <a:xfrm>
            <a:off x="9709380" y="713112"/>
            <a:ext cx="2286308" cy="5796176"/>
          </a:xfrm>
        </p:spPr>
        <p:txBody>
          <a:bodyPr>
            <a:normAutofit/>
          </a:bodyPr>
          <a:lstStyle/>
          <a:p>
            <a:pPr marL="137160" indent="-137160"/>
            <a:r>
              <a:rPr lang="en-US" sz="1400" dirty="0"/>
              <a:t>Data Management is a proposed </a:t>
            </a:r>
            <a:r>
              <a:rPr lang="en-US" sz="1400" dirty="0">
                <a:hlinkClick r:id="rId3"/>
              </a:rPr>
              <a:t>Generic Statistical Business Process Model</a:t>
            </a:r>
            <a:r>
              <a:rPr lang="en-US" sz="1400" dirty="0"/>
              <a:t> (GSBPM) overarching service whose scope includes the </a:t>
            </a:r>
            <a:r>
              <a:rPr lang="en-US" sz="1400" b="1" i="1" dirty="0">
                <a:solidFill>
                  <a:srgbClr val="FF7CAF"/>
                </a:solidFill>
              </a:rPr>
              <a:t>sub-processes</a:t>
            </a:r>
            <a:r>
              <a:rPr lang="en-US" sz="1400" dirty="0"/>
              <a:t> (blocks) for </a:t>
            </a:r>
            <a:r>
              <a:rPr lang="en-US" sz="1400" b="1" i="1" dirty="0">
                <a:solidFill>
                  <a:srgbClr val="409FC0"/>
                </a:solidFill>
              </a:rPr>
              <a:t>Phases 4 through 7</a:t>
            </a:r>
          </a:p>
          <a:p>
            <a:pPr marL="137160" indent="-137160"/>
            <a:r>
              <a:rPr lang="en-US" sz="1400" dirty="0"/>
              <a:t>Data Management orchestrates the flow </a:t>
            </a:r>
            <a:r>
              <a:rPr lang="en-US" sz="1400" b="1" i="1" dirty="0"/>
              <a:t>between</a:t>
            </a:r>
            <a:r>
              <a:rPr lang="en-US" sz="1400" dirty="0"/>
              <a:t> blocks and the flow </a:t>
            </a:r>
            <a:r>
              <a:rPr lang="en-US" sz="1400" b="1" i="1" dirty="0"/>
              <a:t>within</a:t>
            </a:r>
            <a:r>
              <a:rPr lang="en-US" sz="1400" dirty="0"/>
              <a:t> blocks</a:t>
            </a:r>
          </a:p>
          <a:p>
            <a:pPr marL="137160" indent="-137160"/>
            <a:r>
              <a:rPr lang="en-US" sz="1400" dirty="0"/>
              <a:t>The flow between blocks is the </a:t>
            </a:r>
            <a:r>
              <a:rPr lang="en-US" sz="1400" b="1" i="1" dirty="0"/>
              <a:t>Data Pipeline</a:t>
            </a:r>
            <a:r>
              <a:rPr lang="en-US" sz="1400" dirty="0"/>
              <a:t> of the GSBPM</a:t>
            </a:r>
          </a:p>
          <a:p>
            <a:pPr marL="137160" indent="-137160"/>
            <a:r>
              <a:rPr lang="en-US" sz="1400" dirty="0"/>
              <a:t>The flow within each block consists of data transformation </a:t>
            </a:r>
            <a:r>
              <a:rPr lang="en-US" sz="1400" b="1" i="1" dirty="0"/>
              <a:t>services</a:t>
            </a:r>
            <a:r>
              <a:rPr lang="en-US" sz="1400" dirty="0"/>
              <a:t>, where the output(s) of one service are the input(s) of other services</a:t>
            </a:r>
          </a:p>
          <a:p>
            <a:pPr marL="137160" indent="-137160"/>
            <a:r>
              <a:rPr lang="en-US" sz="1400" dirty="0"/>
              <a:t>Depending on the platform, services may be web services, BPMS activities or ETL transformations</a:t>
            </a:r>
          </a:p>
        </p:txBody>
      </p:sp>
    </p:spTree>
    <p:extLst>
      <p:ext uri="{BB962C8B-B14F-4D97-AF65-F5344CB8AC3E}">
        <p14:creationId xmlns:p14="http://schemas.microsoft.com/office/powerpoint/2010/main" val="3581281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14E506-0687-CA4A-BEA3-C436738E37F9}"/>
              </a:ext>
            </a:extLst>
          </p:cNvPr>
          <p:cNvSpPr txBox="1"/>
          <p:nvPr/>
        </p:nvSpPr>
        <p:spPr>
          <a:xfrm>
            <a:off x="663679" y="486697"/>
            <a:ext cx="10987547" cy="5693866"/>
          </a:xfrm>
          <a:prstGeom prst="rect">
            <a:avLst/>
          </a:prstGeom>
          <a:noFill/>
        </p:spPr>
        <p:txBody>
          <a:bodyPr wrap="square" rtlCol="0">
            <a:spAutoFit/>
          </a:bodyPr>
          <a:lstStyle/>
          <a:p>
            <a:r>
              <a:rPr lang="en-US" sz="1400" dirty="0"/>
              <a:t>Hi Jay</a:t>
            </a:r>
            <a:br>
              <a:rPr lang="en-US" sz="1400" dirty="0"/>
            </a:br>
            <a:br>
              <a:rPr lang="en-US" sz="1400" dirty="0"/>
            </a:br>
            <a:r>
              <a:rPr lang="en-US" sz="1400" dirty="0"/>
              <a:t>That broadly makes sense to me if we consider data management in the context of a "end to end" statistical business process - the domain of GSBPM.</a:t>
            </a:r>
            <a:br>
              <a:rPr lang="en-US" sz="1400" dirty="0"/>
            </a:br>
            <a:br>
              <a:rPr lang="en-US" sz="1400" dirty="0"/>
            </a:br>
            <a:r>
              <a:rPr lang="en-US" sz="1400" dirty="0"/>
              <a:t>There are some edge cases, some of which arise because of the relationship between Data Management and Metadata Management.  DAMA, and also some ABS frameworks, position metadata management as part of broader data management. </a:t>
            </a:r>
            <a:br>
              <a:rPr lang="en-US" sz="1400" dirty="0"/>
            </a:br>
            <a:br>
              <a:rPr lang="en-US" sz="1400" dirty="0"/>
            </a:br>
            <a:r>
              <a:rPr lang="en-US" sz="1400" dirty="0"/>
              <a:t>In that context, evaluating available data, and documenting what is learned about its fitness for purpose to meet a new need for information, could be considered a Data Management activity in Phase 1.  This would be a "stewardship", rather than "flow management", aspect of data management.</a:t>
            </a:r>
            <a:br>
              <a:rPr lang="en-US" sz="1400" dirty="0"/>
            </a:br>
            <a:br>
              <a:rPr lang="en-US" sz="1400" dirty="0"/>
            </a:br>
            <a:r>
              <a:rPr lang="en-US" sz="1400" dirty="0"/>
              <a:t>Similarly ABS needs "Test Data Management" as part of Phase 2 and Phase 3, to fabricate realistic data to test and evaluate new designs/configurations.  </a:t>
            </a:r>
            <a:br>
              <a:rPr lang="en-US" sz="1400" dirty="0"/>
            </a:br>
            <a:br>
              <a:rPr lang="en-US" sz="1400" dirty="0"/>
            </a:br>
            <a:r>
              <a:rPr lang="en-US" sz="1400" dirty="0"/>
              <a:t>The phases you've highlighted particularly focus in on "data flow design and data flow management".  I agree that is the core focus for Data Management in the context of GSBPM.</a:t>
            </a:r>
            <a:br>
              <a:rPr lang="en-US" sz="1400" dirty="0"/>
            </a:br>
            <a:br>
              <a:rPr lang="en-US" sz="1400" dirty="0"/>
            </a:br>
            <a:r>
              <a:rPr lang="en-US" sz="1400" dirty="0"/>
              <a:t>Beyond the scope of GSBPM, there are other "data management" activities that occur elsewhere in (</a:t>
            </a:r>
            <a:r>
              <a:rPr lang="en-US" sz="1400" dirty="0" err="1"/>
              <a:t>eg</a:t>
            </a:r>
            <a:r>
              <a:rPr lang="en-US" sz="1400" dirty="0"/>
              <a:t>) a statistical agency that are not specific to a particular statistical business process.  These include managing non-statistical data (</a:t>
            </a:r>
            <a:r>
              <a:rPr lang="en-US" sz="1400" dirty="0" err="1"/>
              <a:t>eg</a:t>
            </a:r>
            <a:r>
              <a:rPr lang="en-US" sz="1400" dirty="0"/>
              <a:t> HR, Finance) and managing statistical data repositories (internal or on the web) to provide a corporate platform/service that each statistical program can harness as part of its own statistical business process.  These corporate data management activities have other stakeholders beyond the statistical programs as well. </a:t>
            </a:r>
            <a:br>
              <a:rPr lang="en-US" sz="1400" dirty="0"/>
            </a:br>
            <a:br>
              <a:rPr lang="en-US" sz="1400" dirty="0"/>
            </a:br>
            <a:r>
              <a:rPr lang="en-US" sz="1400" dirty="0"/>
              <a:t>For me it would make sense for these latter activities data management activities to be seen as "within GAMSO" but not "within GSBPM".</a:t>
            </a:r>
            <a:br>
              <a:rPr lang="en-US" sz="1400" dirty="0"/>
            </a:br>
            <a:br>
              <a:rPr lang="en-US" sz="1400" dirty="0"/>
            </a:br>
            <a:r>
              <a:rPr lang="en-US" sz="1400" dirty="0"/>
              <a:t>Cheers</a:t>
            </a:r>
            <a:br>
              <a:rPr lang="en-US" sz="1400" dirty="0"/>
            </a:br>
            <a:br>
              <a:rPr lang="en-US" sz="1400" dirty="0"/>
            </a:br>
            <a:r>
              <a:rPr lang="en-US" sz="1400" dirty="0"/>
              <a:t>Al     </a:t>
            </a:r>
          </a:p>
        </p:txBody>
      </p:sp>
    </p:spTree>
    <p:extLst>
      <p:ext uri="{BB962C8B-B14F-4D97-AF65-F5344CB8AC3E}">
        <p14:creationId xmlns:p14="http://schemas.microsoft.com/office/powerpoint/2010/main" val="4419856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100</Words>
  <Application>Microsoft Macintosh PowerPoint</Application>
  <PresentationFormat>Widescreen</PresentationFormat>
  <Paragraphs>7</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Jay Greenfield</dc:creator>
  <cp:lastModifiedBy>Jay Greenfield</cp:lastModifiedBy>
  <cp:revision>11</cp:revision>
  <dcterms:created xsi:type="dcterms:W3CDTF">2018-09-16T09:10:51Z</dcterms:created>
  <dcterms:modified xsi:type="dcterms:W3CDTF">2018-09-17T23:17:01Z</dcterms:modified>
</cp:coreProperties>
</file>