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5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Data Description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05037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3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DDI4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XML Schema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preservation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exchange</a:t>
            </a:r>
            <a:endParaRPr lang="de-DE" dirty="0" smtClean="0"/>
          </a:p>
          <a:p>
            <a:r>
              <a:rPr lang="de-DE" dirty="0" smtClean="0"/>
              <a:t>OWL/RDF-S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discovery</a:t>
            </a:r>
            <a:endParaRPr lang="de-DE" dirty="0" smtClean="0"/>
          </a:p>
          <a:p>
            <a:r>
              <a:rPr lang="de-DE" dirty="0" smtClean="0"/>
              <a:t>Java etc.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endParaRPr lang="de-DE" dirty="0" smtClean="0"/>
          </a:p>
          <a:p>
            <a:r>
              <a:rPr lang="de-DE" dirty="0" smtClean="0"/>
              <a:t>JSON-LD </a:t>
            </a:r>
            <a:r>
              <a:rPr lang="de-DE" dirty="0" err="1" smtClean="0"/>
              <a:t>for</a:t>
            </a:r>
            <a:r>
              <a:rPr lang="de-DE" dirty="0" smtClean="0"/>
              <a:t> web </a:t>
            </a:r>
            <a:r>
              <a:rPr lang="de-DE" dirty="0" err="1" smtClean="0"/>
              <a:t>kids</a:t>
            </a:r>
            <a:endParaRPr lang="de-DE" dirty="0" smtClean="0"/>
          </a:p>
          <a:p>
            <a:r>
              <a:rPr lang="de-DE" dirty="0" smtClean="0"/>
              <a:t>         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analyses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1604963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5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DDI-R Package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00300" y="1905000"/>
            <a:ext cx="434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DDI </a:t>
            </a:r>
            <a:r>
              <a:rPr lang="de-DE" sz="2400" dirty="0" err="1" smtClean="0"/>
              <a:t>Classes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400300" y="3124200"/>
            <a:ext cx="434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Helper </a:t>
            </a:r>
            <a:r>
              <a:rPr lang="de-DE" sz="2400" dirty="0" err="1" smtClean="0"/>
              <a:t>Classes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362200" y="4343400"/>
            <a:ext cx="434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R </a:t>
            </a:r>
            <a:r>
              <a:rPr lang="de-DE" sz="2400" dirty="0" err="1" smtClean="0"/>
              <a:t>Constructs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458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DD-R Package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00300" y="3124200"/>
            <a:ext cx="434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DD   R Package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326027" y="1524000"/>
            <a:ext cx="1295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DDI-L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  <a:endCxn id="3" idx="0"/>
          </p:cNvCxnSpPr>
          <p:nvPr/>
        </p:nvCxnSpPr>
        <p:spPr>
          <a:xfrm>
            <a:off x="3973727" y="2133600"/>
            <a:ext cx="598273" cy="990600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60157" y="1524000"/>
            <a:ext cx="1295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DDI-C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2"/>
            <a:endCxn id="3" idx="0"/>
          </p:cNvCxnSpPr>
          <p:nvPr/>
        </p:nvCxnSpPr>
        <p:spPr>
          <a:xfrm>
            <a:off x="2107857" y="2133600"/>
            <a:ext cx="2464143" cy="990600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05400" y="1524000"/>
            <a:ext cx="1905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DDI-Views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2"/>
            <a:endCxn id="3" idx="0"/>
          </p:cNvCxnSpPr>
          <p:nvPr/>
        </p:nvCxnSpPr>
        <p:spPr>
          <a:xfrm flipH="1">
            <a:off x="4572000" y="2133600"/>
            <a:ext cx="1485900" cy="990600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90600" y="4854146"/>
            <a:ext cx="1295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CDISC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10200" y="4854146"/>
            <a:ext cx="1295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CSVW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24200" y="4854146"/>
            <a:ext cx="1295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FHIR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19" idx="0"/>
            <a:endCxn id="3" idx="2"/>
          </p:cNvCxnSpPr>
          <p:nvPr/>
        </p:nvCxnSpPr>
        <p:spPr>
          <a:xfrm flipH="1" flipV="1">
            <a:off x="4572000" y="3733800"/>
            <a:ext cx="1485900" cy="1120346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0" idx="0"/>
            <a:endCxn id="3" idx="2"/>
          </p:cNvCxnSpPr>
          <p:nvPr/>
        </p:nvCxnSpPr>
        <p:spPr>
          <a:xfrm flipV="1">
            <a:off x="3771900" y="3733800"/>
            <a:ext cx="800100" cy="1120346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011828" y="3124200"/>
            <a:ext cx="232770" cy="609600"/>
          </a:xfrm>
          <a:prstGeom prst="rect">
            <a:avLst/>
          </a:prstGeom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2400" dirty="0" smtClean="0"/>
              <a:t>I-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7315200" y="3124200"/>
            <a:ext cx="1295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Analyses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43800" y="4864443"/>
            <a:ext cx="1295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SDMX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6" idx="0"/>
            <a:endCxn id="3" idx="2"/>
          </p:cNvCxnSpPr>
          <p:nvPr/>
        </p:nvCxnSpPr>
        <p:spPr>
          <a:xfrm flipH="1" flipV="1">
            <a:off x="4572000" y="3733800"/>
            <a:ext cx="3619500" cy="1130643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DD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1155357" cy="69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e result for dance dance revolu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Image result for dance dance revolu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68776"/>
            <a:ext cx="3629025" cy="90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Arrow Connector 20"/>
          <p:cNvCxnSpPr>
            <a:stCxn id="18" idx="0"/>
          </p:cNvCxnSpPr>
          <p:nvPr/>
        </p:nvCxnSpPr>
        <p:spPr>
          <a:xfrm flipV="1">
            <a:off x="1638300" y="3733800"/>
            <a:ext cx="2895600" cy="1120346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51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31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</a:t>
            </a:r>
            <a:r>
              <a:rPr lang="de-DE" dirty="0" err="1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NIH </a:t>
            </a:r>
            <a:r>
              <a:rPr lang="en-US"/>
              <a:t>Big Data to Knowledge (BD2K)</a:t>
            </a:r>
            <a:endParaRPr lang="de-DE" dirty="0" smtClean="0"/>
          </a:p>
          <a:p>
            <a:r>
              <a:rPr lang="de-DE" dirty="0" smtClean="0"/>
              <a:t>DDR </a:t>
            </a:r>
            <a:r>
              <a:rPr lang="de-DE" dirty="0"/>
              <a:t>–</a:t>
            </a:r>
            <a:r>
              <a:rPr lang="de-DE" dirty="0" smtClean="0"/>
              <a:t> Data Description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</a:p>
          <a:p>
            <a:r>
              <a:rPr lang="de-DE" dirty="0" smtClean="0"/>
              <a:t>DDP – Data Description </a:t>
            </a:r>
            <a:r>
              <a:rPr lang="de-DE" dirty="0" err="1" smtClean="0"/>
              <a:t>for</a:t>
            </a:r>
            <a:endParaRPr lang="de-DE" dirty="0" smtClean="0"/>
          </a:p>
          <a:p>
            <a:r>
              <a:rPr lang="de-DE" dirty="0" smtClean="0"/>
              <a:t>Core </a:t>
            </a:r>
            <a:r>
              <a:rPr lang="de-DE" dirty="0" err="1" smtClean="0"/>
              <a:t>components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Data Description Package?</a:t>
            </a:r>
          </a:p>
          <a:p>
            <a:r>
              <a:rPr lang="de-DE" dirty="0" smtClean="0"/>
              <a:t>Partners?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47975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33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63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Data Description and </vt:lpstr>
      <vt:lpstr>DDI4 </vt:lpstr>
      <vt:lpstr>DDI-R Package</vt:lpstr>
      <vt:lpstr>DD-R Package</vt:lpstr>
      <vt:lpstr>Research Proposal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Description and </dc:title>
  <dc:creator>Wackerow, Joachim</dc:creator>
  <cp:lastModifiedBy>Joachim Wackerow</cp:lastModifiedBy>
  <cp:revision>11</cp:revision>
  <dcterms:created xsi:type="dcterms:W3CDTF">2006-08-16T00:00:00Z</dcterms:created>
  <dcterms:modified xsi:type="dcterms:W3CDTF">2016-10-19T07:20:41Z</dcterms:modified>
</cp:coreProperties>
</file>