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2017-12-05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2017-12-05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2017-12-05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2017-12-05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2017-12-05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2017-12-05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2017-12-05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2017-12-05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2017-12-05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2017-12-05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2017-12-05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2017-12-05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2017-12-05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2017-12-05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2017-12-05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2017-12-05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2017-12-05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2017-12-05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2456A-8A4E-4D5C-AAFF-9CC2CEFDED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get with DDI 3.3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C5E8A-4937-4545-840A-C0511EF8CE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Wendy Thomas – Chair, DDI Technical Committee</a:t>
            </a:r>
          </a:p>
          <a:p>
            <a:r>
              <a:rPr lang="en-US" dirty="0"/>
              <a:t>EDDI 2017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61301F-6433-4A25-BEAF-F94A2D633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999" y="62848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49CCF"/>
                </a:solidFill>
                <a:effectLst/>
                <a:latin typeface="&amp;quot"/>
                <a:hlinkClick r:id="rId2"/>
              </a:rPr>
              <a:t>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49CCF"/>
                </a:solidFill>
                <a:effectLst/>
                <a:latin typeface="&amp;quot"/>
              </a:rPr>
              <a:t> 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49CCF"/>
                </a:solidFill>
                <a:effectLst/>
                <a:latin typeface="&amp;quot"/>
              </a:rPr>
              <a:t>        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Source Sans Pro"/>
              </a:rPr>
              <a:t>This work is licensed under a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49CCF"/>
                </a:solidFill>
                <a:effectLst/>
                <a:latin typeface="&amp;quot"/>
                <a:hlinkClick r:id="rId2"/>
              </a:rPr>
              <a:t>Creative Commons Attribution 4.0 International License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Source Sans Pro"/>
              </a:rPr>
              <a:t>.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049CCF"/>
              </a:solidFill>
              <a:effectLst/>
              <a:latin typeface="&amp;quot"/>
            </a:endParaRPr>
          </a:p>
        </p:txBody>
      </p:sp>
      <p:pic>
        <p:nvPicPr>
          <p:cNvPr id="5" name="Picture 4" descr="Creative Commons License">
            <a:hlinkClick r:id="rId2"/>
            <a:extLst>
              <a:ext uri="{FF2B5EF4-FFF2-40B4-BE49-F238E27FC236}">
                <a16:creationId xmlns:a16="http://schemas.microsoft.com/office/drawing/2014/main" id="{F6CC17D8-1E38-490C-BDBC-1EEEF6B21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799" y="585548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864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5355A-EDA0-4034-AFB4-672967333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it here!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EC7E6-4988-42CF-8657-072BBC051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 tracker:</a:t>
            </a:r>
          </a:p>
          <a:p>
            <a:pPr lvl="1"/>
            <a:r>
              <a:rPr lang="en-US" dirty="0"/>
              <a:t>https://ddi-alliance.atlassian.net/projects/DDILIFE/issues</a:t>
            </a:r>
          </a:p>
          <a:p>
            <a:r>
              <a:rPr lang="en-US" dirty="0"/>
              <a:t>Development schemes:</a:t>
            </a:r>
          </a:p>
          <a:p>
            <a:pPr lvl="1"/>
            <a:r>
              <a:rPr lang="en-US" dirty="0"/>
              <a:t>https://bitbucket.org/DDITC/ddi-l_3</a:t>
            </a:r>
          </a:p>
          <a:p>
            <a:r>
              <a:rPr lang="en-US" dirty="0"/>
              <a:t>DDI 3.3 Public Review</a:t>
            </a:r>
          </a:p>
          <a:p>
            <a:pPr lvl="1"/>
            <a:r>
              <a:rPr lang="en-US" dirty="0"/>
              <a:t>Early 2018 </a:t>
            </a:r>
          </a:p>
        </p:txBody>
      </p:sp>
    </p:spTree>
    <p:extLst>
      <p:ext uri="{BB962C8B-B14F-4D97-AF65-F5344CB8AC3E}">
        <p14:creationId xmlns:p14="http://schemas.microsoft.com/office/powerpoint/2010/main" val="3751974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2CB32-0483-4939-B7FF-4828FA40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DDI 3.3?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567AD-F79E-4C3E-B879-6B2536C43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Work of the Survey Design and Implementation Group (SDI) needed to be provided to DDI users</a:t>
            </a:r>
          </a:p>
          <a:p>
            <a:r>
              <a:rPr lang="en-US" dirty="0"/>
              <a:t>Large increase in user base following 3.2 release</a:t>
            </a:r>
          </a:p>
          <a:p>
            <a:r>
              <a:rPr lang="en-US" dirty="0"/>
              <a:t>Implementation of DDI in </a:t>
            </a:r>
          </a:p>
          <a:p>
            <a:pPr lvl="1"/>
            <a:r>
              <a:rPr lang="en-US" dirty="0"/>
              <a:t>Creating and fielding questionnaires</a:t>
            </a:r>
          </a:p>
          <a:p>
            <a:pPr lvl="1"/>
            <a:r>
              <a:rPr lang="en-US" dirty="0"/>
              <a:t>Managing data within organizations</a:t>
            </a:r>
          </a:p>
          <a:p>
            <a:pPr lvl="1"/>
            <a:r>
              <a:rPr lang="en-US" dirty="0"/>
              <a:t>Discovery systems actively using DDI as source content</a:t>
            </a:r>
          </a:p>
          <a:p>
            <a:r>
              <a:rPr lang="en-US" dirty="0"/>
              <a:t>Active filing of issues arising out of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152829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3EB15-DA19-4C69-94BF-0DDF5270A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SDI Working Group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8F8FD-0CA6-46BD-9733-333D38E8D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Sampling </a:t>
            </a:r>
          </a:p>
          <a:p>
            <a:pPr lvl="1"/>
            <a:r>
              <a:rPr lang="en-US" dirty="0"/>
              <a:t>Covering Sample Frames, Sampling Process and  resulting sample</a:t>
            </a:r>
          </a:p>
          <a:p>
            <a:r>
              <a:rPr lang="en-US" dirty="0"/>
              <a:t>Weighting</a:t>
            </a:r>
          </a:p>
          <a:p>
            <a:pPr lvl="1"/>
            <a:r>
              <a:rPr lang="en-US" dirty="0"/>
              <a:t>Means for describing the calculation of weights, their application within a data set, and the application of weights by the data user</a:t>
            </a:r>
          </a:p>
          <a:p>
            <a:r>
              <a:rPr lang="en-US" dirty="0"/>
              <a:t>Survey Design</a:t>
            </a:r>
          </a:p>
          <a:p>
            <a:pPr lvl="1"/>
            <a:r>
              <a:rPr lang="en-US" dirty="0"/>
              <a:t>Tracking the development, translation, and testing of questions</a:t>
            </a:r>
          </a:p>
        </p:txBody>
      </p:sp>
    </p:spTree>
    <p:extLst>
      <p:ext uri="{BB962C8B-B14F-4D97-AF65-F5344CB8AC3E}">
        <p14:creationId xmlns:p14="http://schemas.microsoft.com/office/powerpoint/2010/main" val="1490548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17801-BB7E-473D-964E-6FF525DD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B8320-8C37-4ED7-B71F-5F6EC9C55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34817"/>
            <a:ext cx="9905999" cy="385638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About 15% of the issues raised after the publication of 3.2 focused on improvements to the Data Collection and Question content</a:t>
            </a:r>
          </a:p>
          <a:p>
            <a:r>
              <a:rPr lang="en-US" dirty="0"/>
              <a:t>Most additions and changes to the Data Collection Module have been “ease of use” enhancement</a:t>
            </a:r>
          </a:p>
          <a:p>
            <a:pPr lvl="1"/>
            <a:r>
              <a:rPr lang="en-US" dirty="0"/>
              <a:t>Fixed values to allow hard coding of a response</a:t>
            </a:r>
          </a:p>
          <a:p>
            <a:pPr lvl="1"/>
            <a:r>
              <a:rPr lang="en-US" dirty="0"/>
              <a:t>Total or summary cell </a:t>
            </a:r>
          </a:p>
          <a:p>
            <a:pPr lvl="1"/>
            <a:r>
              <a:rPr lang="en-US" dirty="0"/>
              <a:t>Expanded labeling capabilities in grids</a:t>
            </a:r>
          </a:p>
          <a:p>
            <a:pPr lvl="1"/>
            <a:r>
              <a:rPr lang="en-US" dirty="0"/>
              <a:t>Exploration of a simple form of Question Grid</a:t>
            </a:r>
          </a:p>
          <a:p>
            <a:r>
              <a:rPr lang="en-US" dirty="0"/>
              <a:t>Better documentation</a:t>
            </a:r>
          </a:p>
          <a:p>
            <a:pPr lvl="1"/>
            <a:r>
              <a:rPr lang="en-US" dirty="0"/>
              <a:t>How to use in general</a:t>
            </a:r>
          </a:p>
          <a:p>
            <a:pPr lvl="1"/>
            <a:r>
              <a:rPr lang="en-US" dirty="0"/>
              <a:t>Examples of regular and special use 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90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B130E-A1EC-47B6-BAAA-80C7518F8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– there’s more than one way to capture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45B01-404F-4142-A4D2-97D1C2354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added a non-question structure for measuring data from other sources</a:t>
            </a:r>
          </a:p>
          <a:p>
            <a:r>
              <a:rPr lang="en-US" dirty="0"/>
              <a:t>Measurement Item follows much of the content of a Question Item but does not have a question. Examples of use could include:</a:t>
            </a:r>
          </a:p>
          <a:p>
            <a:pPr lvl="1"/>
            <a:r>
              <a:rPr lang="en-US" dirty="0"/>
              <a:t>Assignment of a case number</a:t>
            </a:r>
          </a:p>
          <a:p>
            <a:pPr lvl="1"/>
            <a:r>
              <a:rPr lang="en-US" dirty="0"/>
              <a:t>Temperature reading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The Measurement Construct allows for its use in either a questionnaire or non-questionnaire instrument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90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CF438-1A82-4CFC-A959-BE9CD62D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and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AA0FB-1CE6-4C93-AC80-07977A24C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Clarification of reference targets: making sure that references with multiple possible targets have a base target which makes the options clear:</a:t>
            </a:r>
          </a:p>
          <a:p>
            <a:pPr lvl="1"/>
            <a:r>
              <a:rPr lang="en-US" dirty="0"/>
              <a:t>Example: Create Agent (abstract) for targets Organization and Individual</a:t>
            </a:r>
          </a:p>
          <a:p>
            <a:r>
              <a:rPr lang="en-US" dirty="0"/>
              <a:t>One name, one datatype rule</a:t>
            </a:r>
          </a:p>
          <a:p>
            <a:r>
              <a:rPr lang="en-US" dirty="0"/>
              <a:t>Structural consistency – internal patterns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F108A-4FCB-4C53-80B1-5D843A6BE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2E9B0-1615-47B1-9B98-513089C2D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DDI documentation needs to be less hand crafted and provide a single look and feel for its documentation</a:t>
            </a:r>
          </a:p>
          <a:p>
            <a:r>
              <a:rPr lang="en-US" dirty="0"/>
              <a:t>DDI 3.3 will be testing out the documentation features of COGS</a:t>
            </a:r>
          </a:p>
          <a:p>
            <a:r>
              <a:rPr lang="en-US" dirty="0"/>
              <a:t>Following the review release of 3.3 new documentation for DDI 3.2 will be released</a:t>
            </a:r>
          </a:p>
          <a:p>
            <a:r>
              <a:rPr lang="en-US" dirty="0"/>
              <a:t>DDI-Codebook will also have it’s documentation reissued is a similar format</a:t>
            </a:r>
          </a:p>
        </p:txBody>
      </p:sp>
    </p:spTree>
    <p:extLst>
      <p:ext uri="{BB962C8B-B14F-4D97-AF65-F5344CB8AC3E}">
        <p14:creationId xmlns:p14="http://schemas.microsoft.com/office/powerpoint/2010/main" val="3491843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45924-42F4-4376-A9F9-7EC651F0E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Serialization of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64581-A904-49E4-8D6E-96EA30199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DDI-L assumed metadata objects were being managed within XML and provided all the management structures to do that (schemas, packaging modules, etc.)</a:t>
            </a:r>
          </a:p>
          <a:p>
            <a:r>
              <a:rPr lang="en-US" dirty="0"/>
              <a:t>Data bases manage objects individually</a:t>
            </a:r>
          </a:p>
          <a:p>
            <a:r>
              <a:rPr lang="en-US" dirty="0"/>
              <a:t>Opened up the DDI-L strict management structure be supporting the serialization of </a:t>
            </a:r>
            <a:r>
              <a:rPr lang="en-US" dirty="0" err="1"/>
              <a:t>versionable</a:t>
            </a:r>
            <a:r>
              <a:rPr lang="en-US" dirty="0"/>
              <a:t> and maintainable classes</a:t>
            </a:r>
          </a:p>
          <a:p>
            <a:r>
              <a:rPr lang="en-US" dirty="0"/>
              <a:t>We have now improved the Fragment Instance so that it can support capturing any </a:t>
            </a:r>
            <a:r>
              <a:rPr lang="en-US" dirty="0" err="1"/>
              <a:t>versionable</a:t>
            </a:r>
            <a:r>
              <a:rPr lang="en-US" dirty="0"/>
              <a:t> class without having to create its packaging structure until or if it is needed </a:t>
            </a:r>
          </a:p>
        </p:txBody>
      </p:sp>
    </p:spTree>
    <p:extLst>
      <p:ext uri="{BB962C8B-B14F-4D97-AF65-F5344CB8AC3E}">
        <p14:creationId xmlns:p14="http://schemas.microsoft.com/office/powerpoint/2010/main" val="3012664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17694-D690-4DCA-A69A-D13D84058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F892-06E3-49D5-B5AC-EE6A99D8E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Our goal is to get out of hand crafting the DDI-L specification</a:t>
            </a:r>
          </a:p>
          <a:p>
            <a:r>
              <a:rPr lang="en-US" dirty="0"/>
              <a:t>Testing out the documentation features of COGS to provide a consistent look and feel to DDI documentation across the range of standards products</a:t>
            </a:r>
          </a:p>
          <a:p>
            <a:r>
              <a:rPr lang="en-US" dirty="0"/>
              <a:t>Provide implementers with better access to DDI-L development between publications</a:t>
            </a:r>
          </a:p>
          <a:p>
            <a:r>
              <a:rPr lang="en-US" dirty="0"/>
              <a:t>Implementers can download mid-development versions of DDI-L to get a head start on approved new content or test out content that is under construction</a:t>
            </a:r>
          </a:p>
        </p:txBody>
      </p:sp>
    </p:spTree>
    <p:extLst>
      <p:ext uri="{BB962C8B-B14F-4D97-AF65-F5344CB8AC3E}">
        <p14:creationId xmlns:p14="http://schemas.microsoft.com/office/powerpoint/2010/main" val="3225639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62</TotalTime>
  <Words>568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&amp;quot</vt:lpstr>
      <vt:lpstr>Arial</vt:lpstr>
      <vt:lpstr>Source Sans Pro</vt:lpstr>
      <vt:lpstr>Trebuchet MS</vt:lpstr>
      <vt:lpstr>Tw Cen MT</vt:lpstr>
      <vt:lpstr>Circuit</vt:lpstr>
      <vt:lpstr>What you get with DDI 3.3</vt:lpstr>
      <vt:lpstr>Why DDI 3.3?</vt:lpstr>
      <vt:lpstr>SDI Working Group </vt:lpstr>
      <vt:lpstr>Data capture</vt:lpstr>
      <vt:lpstr>Measurement – there’s more than one way to capture data</vt:lpstr>
      <vt:lpstr>Consistency and structure</vt:lpstr>
      <vt:lpstr>documentation</vt:lpstr>
      <vt:lpstr>Serialization of Classes</vt:lpstr>
      <vt:lpstr>Production process</vt:lpstr>
      <vt:lpstr>Find it here!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get with DDI 3.3</dc:title>
  <dc:creator>Wendy Thomas</dc:creator>
  <cp:lastModifiedBy>Wendy Thomas</cp:lastModifiedBy>
  <cp:revision>8</cp:revision>
  <dcterms:created xsi:type="dcterms:W3CDTF">2017-11-30T19:47:05Z</dcterms:created>
  <dcterms:modified xsi:type="dcterms:W3CDTF">2017-12-05T16:53:36Z</dcterms:modified>
</cp:coreProperties>
</file>