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6" r:id="rId3"/>
    <p:sldId id="259" r:id="rId4"/>
    <p:sldId id="260" r:id="rId5"/>
    <p:sldId id="261" r:id="rId6"/>
    <p:sldId id="257" r:id="rId7"/>
    <p:sldId id="263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923FA-5DA9-49FD-BC34-3A25ACF8564C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0650A-8E59-4BB8-BD60-BC477DB03F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768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0650A-8E59-4BB8-BD60-BC477DB03F0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0088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0650A-8E59-4BB8-BD60-BC477DB03F0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7041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0650A-8E59-4BB8-BD60-BC477DB03F0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008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509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42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186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642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682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375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88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893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972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217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386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DA542-E858-4987-8B19-C792119462A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BD219-6611-469F-9894-6444A4625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05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333780" y="2276872"/>
            <a:ext cx="835292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600" dirty="0" err="1" smtClean="0"/>
              <a:t>Versioning</a:t>
            </a:r>
            <a:r>
              <a:rPr lang="nb-NO" sz="3600" dirty="0" smtClean="0"/>
              <a:t> business case: </a:t>
            </a:r>
            <a:r>
              <a:rPr lang="nb-NO" sz="3600" dirty="0" err="1" smtClean="0"/>
              <a:t>question</a:t>
            </a:r>
            <a:r>
              <a:rPr lang="nb-NO" sz="3600" dirty="0" smtClean="0"/>
              <a:t> </a:t>
            </a:r>
            <a:r>
              <a:rPr lang="nb-NO" sz="3600" dirty="0" err="1" smtClean="0"/>
              <a:t>development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21422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23526" y="244679"/>
            <a:ext cx="8352928" cy="1008112"/>
          </a:xfrm>
        </p:spPr>
        <p:txBody>
          <a:bodyPr>
            <a:normAutofit fontScale="90000"/>
          </a:bodyPr>
          <a:lstStyle/>
          <a:p>
            <a:r>
              <a:rPr lang="nb-NO" sz="3600" dirty="0" err="1" smtClean="0"/>
              <a:t>Versioning</a:t>
            </a:r>
            <a:r>
              <a:rPr lang="nb-NO" sz="3600" dirty="0" smtClean="0"/>
              <a:t> business case – </a:t>
            </a:r>
            <a:r>
              <a:rPr lang="nb-NO" sz="3600" dirty="0" err="1" smtClean="0"/>
              <a:t>question</a:t>
            </a:r>
            <a:r>
              <a:rPr lang="nb-NO" sz="3600" dirty="0" smtClean="0"/>
              <a:t> </a:t>
            </a:r>
            <a:r>
              <a:rPr lang="nb-NO" sz="3600" dirty="0" err="1" smtClean="0"/>
              <a:t>development</a:t>
            </a:r>
            <a:endParaRPr lang="nb-NO" sz="3600" dirty="0"/>
          </a:p>
        </p:txBody>
      </p:sp>
      <p:sp>
        <p:nvSpPr>
          <p:cNvPr id="4" name="Rektangel 3"/>
          <p:cNvSpPr/>
          <p:nvPr/>
        </p:nvSpPr>
        <p:spPr>
          <a:xfrm>
            <a:off x="323526" y="1556792"/>
            <a:ext cx="8568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 you think that climate change </a:t>
            </a:r>
            <a:r>
              <a:rPr lang="en-US" dirty="0" smtClean="0">
                <a:solidFill>
                  <a:srgbClr val="FF0000"/>
                </a:solidFill>
              </a:rPr>
              <a:t>[or: a rise in the world's temperature] </a:t>
            </a:r>
            <a:r>
              <a:rPr lang="en-US" dirty="0" smtClean="0"/>
              <a:t>is caused by natural processes, human activity or both?</a:t>
            </a:r>
            <a:endParaRPr lang="nb-NO" dirty="0"/>
          </a:p>
        </p:txBody>
      </p:sp>
      <p:sp>
        <p:nvSpPr>
          <p:cNvPr id="5" name="Rektangel 4"/>
          <p:cNvSpPr/>
          <p:nvPr/>
        </p:nvSpPr>
        <p:spPr>
          <a:xfrm>
            <a:off x="287495" y="5022601"/>
            <a:ext cx="85689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 you think that climate change is caused by natural processes, human activity or both?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395536" y="2491109"/>
            <a:ext cx="62354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1	</a:t>
            </a:r>
            <a:r>
              <a:rPr lang="nb-NO" dirty="0" err="1" smtClean="0"/>
              <a:t>Entirely</a:t>
            </a:r>
            <a:r>
              <a:rPr lang="nb-NO" dirty="0" smtClean="0"/>
              <a:t> by </a:t>
            </a:r>
            <a:r>
              <a:rPr lang="nb-NO" dirty="0" err="1" smtClean="0"/>
              <a:t>natural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endParaRPr lang="nb-NO" dirty="0" smtClean="0"/>
          </a:p>
          <a:p>
            <a:r>
              <a:rPr lang="nb-NO" dirty="0" smtClean="0"/>
              <a:t>2	</a:t>
            </a:r>
            <a:r>
              <a:rPr lang="nb-NO" dirty="0" err="1" smtClean="0"/>
              <a:t>Mainly</a:t>
            </a:r>
            <a:r>
              <a:rPr lang="nb-NO" dirty="0" smtClean="0"/>
              <a:t> by </a:t>
            </a:r>
            <a:r>
              <a:rPr lang="nb-NO" dirty="0" err="1" smtClean="0"/>
              <a:t>natural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endParaRPr lang="nb-NO" dirty="0" smtClean="0"/>
          </a:p>
          <a:p>
            <a:r>
              <a:rPr lang="en-US" dirty="0" smtClean="0"/>
              <a:t>3	About equally by natural processes and human activity</a:t>
            </a:r>
          </a:p>
          <a:p>
            <a:r>
              <a:rPr lang="nb-NO" dirty="0" smtClean="0"/>
              <a:t>4	</a:t>
            </a:r>
            <a:r>
              <a:rPr lang="nb-NO" dirty="0" err="1" smtClean="0"/>
              <a:t>Mainly</a:t>
            </a:r>
            <a:r>
              <a:rPr lang="nb-NO" dirty="0" smtClean="0"/>
              <a:t> by human </a:t>
            </a:r>
            <a:r>
              <a:rPr lang="nb-NO" dirty="0" err="1" smtClean="0"/>
              <a:t>activity</a:t>
            </a:r>
            <a:endParaRPr lang="nb-NO" dirty="0" smtClean="0"/>
          </a:p>
          <a:p>
            <a:r>
              <a:rPr lang="nb-NO" dirty="0" smtClean="0"/>
              <a:t>5	</a:t>
            </a:r>
            <a:r>
              <a:rPr lang="nb-NO" dirty="0" err="1" smtClean="0"/>
              <a:t>Entirely</a:t>
            </a:r>
            <a:r>
              <a:rPr lang="nb-NO" dirty="0" smtClean="0"/>
              <a:t> by human </a:t>
            </a:r>
            <a:r>
              <a:rPr lang="nb-NO" dirty="0" err="1" smtClean="0"/>
              <a:t>activity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251520" y="1052736"/>
            <a:ext cx="3833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First </a:t>
            </a:r>
            <a:r>
              <a:rPr lang="nb-NO" sz="2000" b="1" dirty="0" err="1" smtClean="0"/>
              <a:t>version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question</a:t>
            </a:r>
            <a:r>
              <a:rPr lang="nb-NO" sz="2000" b="1" dirty="0" smtClean="0"/>
              <a:t> V1.0</a:t>
            </a:r>
            <a:endParaRPr lang="nb-NO" sz="2000" b="1" dirty="0"/>
          </a:p>
        </p:txBody>
      </p:sp>
      <p:sp>
        <p:nvSpPr>
          <p:cNvPr id="9" name="TekstSylinder 8"/>
          <p:cNvSpPr txBox="1"/>
          <p:nvPr/>
        </p:nvSpPr>
        <p:spPr>
          <a:xfrm>
            <a:off x="226399" y="4365104"/>
            <a:ext cx="819801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b-NO" sz="2000" b="1" dirty="0" err="1" smtClean="0"/>
              <a:t>You</a:t>
            </a:r>
            <a:r>
              <a:rPr lang="nb-NO" sz="2000" b="1" dirty="0" smtClean="0"/>
              <a:t> make a </a:t>
            </a:r>
            <a:r>
              <a:rPr lang="nb-NO" sz="2000" b="1" dirty="0" err="1" smtClean="0"/>
              <a:t>change</a:t>
            </a:r>
            <a:r>
              <a:rPr lang="nb-NO" sz="2000" b="1" dirty="0" smtClean="0"/>
              <a:t> to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question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text</a:t>
            </a:r>
            <a:r>
              <a:rPr lang="nb-NO" sz="2000" b="1" dirty="0" smtClean="0"/>
              <a:t> in order to </a:t>
            </a:r>
            <a:r>
              <a:rPr lang="nb-NO" sz="2000" b="1" dirty="0" err="1" smtClean="0"/>
              <a:t>improve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question</a:t>
            </a:r>
            <a:r>
              <a:rPr lang="nb-NO" sz="2000" b="1" dirty="0" smtClean="0"/>
              <a:t>   </a:t>
            </a:r>
            <a:endParaRPr lang="nb-NO" sz="2000" b="1" dirty="0"/>
          </a:p>
        </p:txBody>
      </p:sp>
      <p:sp>
        <p:nvSpPr>
          <p:cNvPr id="10" name="Rektangel 9"/>
          <p:cNvSpPr/>
          <p:nvPr/>
        </p:nvSpPr>
        <p:spPr>
          <a:xfrm>
            <a:off x="251520" y="1556792"/>
            <a:ext cx="8640960" cy="2411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271507" y="4825295"/>
            <a:ext cx="8620973" cy="7639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502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Which</a:t>
            </a:r>
            <a:r>
              <a:rPr lang="nb-NO" dirty="0" smtClean="0"/>
              <a:t> type </a:t>
            </a:r>
            <a:r>
              <a:rPr lang="nb-NO" dirty="0" err="1" smtClean="0"/>
              <a:t>of</a:t>
            </a:r>
            <a:r>
              <a:rPr lang="nb-NO" dirty="0" smtClean="0"/>
              <a:t> save?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 smtClean="0"/>
              <a:t>After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made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to </a:t>
            </a:r>
            <a:r>
              <a:rPr lang="nb-NO" dirty="0" err="1" smtClean="0"/>
              <a:t>decide</a:t>
            </a:r>
            <a:r>
              <a:rPr lang="nb-NO" dirty="0" smtClean="0"/>
              <a:t> </a:t>
            </a:r>
            <a:r>
              <a:rPr lang="nb-NO" dirty="0" err="1" smtClean="0"/>
              <a:t>which</a:t>
            </a:r>
            <a:r>
              <a:rPr lang="nb-NO" dirty="0" smtClean="0"/>
              <a:t> type </a:t>
            </a:r>
            <a:r>
              <a:rPr lang="nb-NO" dirty="0" err="1" smtClean="0"/>
              <a:t>of</a:t>
            </a:r>
            <a:r>
              <a:rPr lang="nb-NO" dirty="0" smtClean="0"/>
              <a:t> save </a:t>
            </a:r>
            <a:r>
              <a:rPr lang="nb-NO" dirty="0" err="1" smtClean="0"/>
              <a:t>this</a:t>
            </a:r>
            <a:r>
              <a:rPr lang="nb-NO" dirty="0" smtClean="0"/>
              <a:t> is. </a:t>
            </a:r>
          </a:p>
          <a:p>
            <a:pPr marL="0" indent="0">
              <a:buNone/>
            </a:pPr>
            <a:r>
              <a:rPr lang="nb-NO" dirty="0" smtClean="0"/>
              <a:t>Is it: </a:t>
            </a:r>
          </a:p>
          <a:p>
            <a:pPr lvl="1"/>
            <a:r>
              <a:rPr lang="nb-NO" dirty="0" smtClean="0"/>
              <a:t>A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 smtClean="0"/>
              <a:t>version</a:t>
            </a:r>
            <a:r>
              <a:rPr lang="nb-NO" dirty="0" smtClean="0"/>
              <a:t>?</a:t>
            </a:r>
          </a:p>
          <a:p>
            <a:pPr lvl="1"/>
            <a:r>
              <a:rPr lang="nb-NO" dirty="0" smtClean="0"/>
              <a:t>A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 smtClean="0"/>
              <a:t>question</a:t>
            </a:r>
            <a:r>
              <a:rPr lang="nb-NO" dirty="0" smtClean="0"/>
              <a:t> </a:t>
            </a:r>
            <a:r>
              <a:rPr lang="nb-NO" dirty="0" err="1" smtClean="0"/>
              <a:t>based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first draft?</a:t>
            </a:r>
          </a:p>
          <a:p>
            <a:pPr lvl="1"/>
            <a:r>
              <a:rPr lang="nb-NO" dirty="0" err="1" smtClean="0"/>
              <a:t>Something</a:t>
            </a:r>
            <a:r>
              <a:rPr lang="nb-NO" dirty="0" smtClean="0"/>
              <a:t> </a:t>
            </a:r>
            <a:r>
              <a:rPr lang="nb-NO" dirty="0" err="1" smtClean="0"/>
              <a:t>completely</a:t>
            </a:r>
            <a:r>
              <a:rPr lang="nb-NO" dirty="0" smtClean="0"/>
              <a:t> </a:t>
            </a:r>
            <a:r>
              <a:rPr lang="nb-NO" dirty="0" err="1" smtClean="0"/>
              <a:t>new</a:t>
            </a:r>
            <a:r>
              <a:rPr lang="nb-NO" dirty="0" smtClean="0"/>
              <a:t>?</a:t>
            </a:r>
          </a:p>
          <a:p>
            <a:pPr lvl="1"/>
            <a:endParaRPr lang="nb-NO" dirty="0"/>
          </a:p>
          <a:p>
            <a:pPr marL="457200" lvl="1" indent="0">
              <a:buNone/>
            </a:pPr>
            <a:r>
              <a:rPr lang="nb-NO" b="1" dirty="0" smtClean="0"/>
              <a:t>DDI </a:t>
            </a:r>
            <a:r>
              <a:rPr lang="nb-NO" b="1" dirty="0" err="1" smtClean="0"/>
              <a:t>allows</a:t>
            </a:r>
            <a:r>
              <a:rPr lang="nb-NO" b="1" dirty="0" smtClean="0"/>
              <a:t> all </a:t>
            </a:r>
            <a:r>
              <a:rPr lang="nb-NO" b="1" dirty="0" err="1" smtClean="0"/>
              <a:t>these</a:t>
            </a:r>
            <a:r>
              <a:rPr lang="nb-NO" b="1" dirty="0" smtClean="0"/>
              <a:t> </a:t>
            </a:r>
            <a:r>
              <a:rPr lang="nb-NO" b="1" dirty="0" err="1" smtClean="0"/>
              <a:t>possibilities</a:t>
            </a:r>
            <a:endParaRPr lang="nb-NO" b="1" dirty="0" smtClean="0"/>
          </a:p>
          <a:p>
            <a:pPr marL="457200" lvl="1" indent="0">
              <a:buNone/>
            </a:pPr>
            <a:r>
              <a:rPr lang="nb-NO" b="1" dirty="0" err="1" smtClean="0"/>
              <a:t>You</a:t>
            </a:r>
            <a:r>
              <a:rPr lang="nb-NO" b="1" dirty="0" smtClean="0"/>
              <a:t> </a:t>
            </a:r>
            <a:r>
              <a:rPr lang="nb-NO" b="1" dirty="0" err="1" smtClean="0"/>
              <a:t>decide</a:t>
            </a:r>
            <a:r>
              <a:rPr lang="nb-NO" b="1" dirty="0" smtClean="0"/>
              <a:t>, </a:t>
            </a:r>
            <a:r>
              <a:rPr lang="nb-NO" b="1" dirty="0" err="1" smtClean="0"/>
              <a:t>based</a:t>
            </a:r>
            <a:r>
              <a:rPr lang="nb-NO" b="1" dirty="0" smtClean="0"/>
              <a:t> </a:t>
            </a:r>
            <a:r>
              <a:rPr lang="nb-NO" b="1" dirty="0" err="1" smtClean="0"/>
              <a:t>on</a:t>
            </a:r>
            <a:r>
              <a:rPr lang="nb-NO" b="1" dirty="0" smtClean="0"/>
              <a:t> </a:t>
            </a:r>
            <a:r>
              <a:rPr lang="nb-NO" b="1" dirty="0" err="1" smtClean="0"/>
              <a:t>your</a:t>
            </a:r>
            <a:r>
              <a:rPr lang="nb-NO" b="1" dirty="0" smtClean="0"/>
              <a:t> </a:t>
            </a:r>
            <a:r>
              <a:rPr lang="nb-NO" b="1" dirty="0" err="1" smtClean="0"/>
              <a:t>versioning</a:t>
            </a:r>
            <a:r>
              <a:rPr lang="nb-NO" b="1" dirty="0" smtClean="0"/>
              <a:t> policy!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410714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change</a:t>
            </a:r>
            <a:r>
              <a:rPr lang="nb-NO" dirty="0" smtClean="0"/>
              <a:t> </a:t>
            </a:r>
            <a:r>
              <a:rPr lang="nb-NO" dirty="0" err="1" smtClean="0"/>
              <a:t>made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	‘climate </a:t>
            </a:r>
            <a:r>
              <a:rPr lang="en-US" i="1" dirty="0"/>
              <a:t>change </a:t>
            </a:r>
            <a:r>
              <a:rPr lang="en-US" i="1" dirty="0">
                <a:solidFill>
                  <a:srgbClr val="FF0000"/>
                </a:solidFill>
              </a:rPr>
              <a:t>[or: a rise in the world's </a:t>
            </a:r>
            <a:r>
              <a:rPr lang="en-US" i="1" dirty="0" smtClean="0">
                <a:solidFill>
                  <a:srgbClr val="FF0000"/>
                </a:solidFill>
              </a:rPr>
              <a:t>	temperature] </a:t>
            </a:r>
          </a:p>
          <a:p>
            <a:pPr marL="0" indent="0">
              <a:buNone/>
            </a:pPr>
            <a:r>
              <a:rPr lang="en-US" dirty="0" smtClean="0"/>
              <a:t>changed to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	‘climate change’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According to your project’s policy this represents a conceptual improvement, a </a:t>
            </a:r>
            <a:r>
              <a:rPr lang="en-US" b="1" dirty="0" smtClean="0"/>
              <a:t>version change</a:t>
            </a:r>
          </a:p>
          <a:p>
            <a:pPr marL="0" indent="0">
              <a:buNone/>
            </a:pP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32002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/>
          <a:lstStyle/>
          <a:p>
            <a:r>
              <a:rPr lang="nb-NO" dirty="0" smtClean="0"/>
              <a:t>At </a:t>
            </a:r>
            <a:r>
              <a:rPr lang="nb-NO" dirty="0" err="1" smtClean="0"/>
              <a:t>which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258232"/>
            <a:ext cx="8229600" cy="4259000"/>
          </a:xfrm>
        </p:spPr>
        <p:txBody>
          <a:bodyPr>
            <a:normAutofit/>
          </a:bodyPr>
          <a:lstStyle/>
          <a:p>
            <a:r>
              <a:rPr lang="nb-NO" sz="2600" dirty="0" smtClean="0"/>
              <a:t>DDI </a:t>
            </a:r>
            <a:r>
              <a:rPr lang="nb-NO" sz="2600" dirty="0" err="1" smtClean="0"/>
              <a:t>allows</a:t>
            </a:r>
            <a:r>
              <a:rPr lang="nb-NO" sz="2600" dirty="0" smtClean="0"/>
              <a:t> </a:t>
            </a:r>
            <a:r>
              <a:rPr lang="nb-NO" sz="2600" dirty="0" err="1" smtClean="0"/>
              <a:t>version</a:t>
            </a:r>
            <a:r>
              <a:rPr lang="nb-NO" sz="2600" dirty="0" smtClean="0"/>
              <a:t> </a:t>
            </a:r>
            <a:r>
              <a:rPr lang="nb-NO" sz="2600" dirty="0" err="1" smtClean="0"/>
              <a:t>numbers</a:t>
            </a:r>
            <a:r>
              <a:rPr lang="nb-NO" sz="2600" dirty="0" smtClean="0"/>
              <a:t> to have </a:t>
            </a:r>
            <a:r>
              <a:rPr lang="nb-NO" sz="2600" dirty="0" err="1" smtClean="0"/>
              <a:t>levels</a:t>
            </a:r>
            <a:r>
              <a:rPr lang="nb-NO" sz="2600" dirty="0" smtClean="0"/>
              <a:t>.</a:t>
            </a:r>
          </a:p>
          <a:p>
            <a:r>
              <a:rPr lang="nb-NO" sz="2600" dirty="0" smtClean="0"/>
              <a:t>For </a:t>
            </a:r>
            <a:r>
              <a:rPr lang="nb-NO" sz="2600" dirty="0" err="1" smtClean="0"/>
              <a:t>example</a:t>
            </a:r>
            <a:r>
              <a:rPr lang="nb-NO" sz="2600" dirty="0" smtClean="0"/>
              <a:t> 2 </a:t>
            </a:r>
            <a:r>
              <a:rPr lang="nb-NO" sz="2600" dirty="0" err="1" smtClean="0"/>
              <a:t>levels</a:t>
            </a:r>
            <a:r>
              <a:rPr lang="nb-NO" sz="2600" dirty="0" smtClean="0"/>
              <a:t>, 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b="1" dirty="0" smtClean="0"/>
              <a:t>Major vs. Minor </a:t>
            </a:r>
            <a:r>
              <a:rPr lang="nb-NO" dirty="0" err="1" smtClean="0"/>
              <a:t>version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2800" dirty="0" smtClean="0"/>
              <a:t>The </a:t>
            </a:r>
            <a:r>
              <a:rPr lang="nb-NO" sz="2800" dirty="0" err="1" smtClean="0"/>
              <a:t>question</a:t>
            </a:r>
            <a:r>
              <a:rPr lang="nb-NO" sz="2800" dirty="0" smtClean="0"/>
              <a:t> </a:t>
            </a:r>
            <a:r>
              <a:rPr lang="nb-NO" sz="2800" dirty="0" err="1" smtClean="0"/>
              <a:t>wording</a:t>
            </a:r>
            <a:r>
              <a:rPr lang="nb-NO" sz="2800" dirty="0" smtClean="0"/>
              <a:t> </a:t>
            </a:r>
            <a:r>
              <a:rPr lang="nb-NO" sz="2800" dirty="0" err="1" smtClean="0"/>
              <a:t>became</a:t>
            </a:r>
            <a:r>
              <a:rPr lang="nb-NO" sz="2800" dirty="0" smtClean="0"/>
              <a:t> </a:t>
            </a:r>
            <a:r>
              <a:rPr lang="nb-NO" sz="2800" dirty="0" err="1" smtClean="0"/>
              <a:t>clearer</a:t>
            </a:r>
            <a:r>
              <a:rPr lang="nb-NO" sz="2800" dirty="0" smtClean="0"/>
              <a:t>.</a:t>
            </a:r>
          </a:p>
          <a:p>
            <a:pPr marL="0" indent="0">
              <a:buNone/>
            </a:pPr>
            <a:r>
              <a:rPr lang="nb-NO" sz="2800" dirty="0" err="1" smtClean="0"/>
              <a:t>You</a:t>
            </a:r>
            <a:r>
              <a:rPr lang="nb-NO" sz="2800" dirty="0" smtClean="0"/>
              <a:t> </a:t>
            </a:r>
            <a:r>
              <a:rPr lang="nb-NO" sz="2800" dirty="0" err="1" smtClean="0"/>
              <a:t>decide</a:t>
            </a:r>
            <a:r>
              <a:rPr lang="nb-NO" sz="2800" dirty="0" smtClean="0"/>
              <a:t> </a:t>
            </a:r>
            <a:r>
              <a:rPr lang="nb-NO" sz="2800" dirty="0" err="1" smtClean="0"/>
              <a:t>this</a:t>
            </a:r>
            <a:r>
              <a:rPr lang="nb-NO" sz="2800" dirty="0" smtClean="0"/>
              <a:t> is a </a:t>
            </a:r>
            <a:r>
              <a:rPr lang="nb-NO" sz="2800" b="1" dirty="0" smtClean="0"/>
              <a:t>major </a:t>
            </a:r>
            <a:r>
              <a:rPr lang="nb-NO" sz="2800" b="1" dirty="0" err="1" smtClean="0"/>
              <a:t>version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change</a:t>
            </a:r>
            <a:r>
              <a:rPr lang="nb-NO" sz="2800" dirty="0" smtClean="0"/>
              <a:t>.</a:t>
            </a:r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r>
              <a:rPr lang="nb-NO" sz="2800" dirty="0" smtClean="0"/>
              <a:t>Version </a:t>
            </a:r>
            <a:r>
              <a:rPr lang="nb-NO" sz="2800" dirty="0" err="1" smtClean="0"/>
              <a:t>number</a:t>
            </a:r>
            <a:r>
              <a:rPr lang="nb-NO" sz="2800" dirty="0" smtClean="0"/>
              <a:t> </a:t>
            </a:r>
            <a:r>
              <a:rPr lang="nb-NO" sz="2800" dirty="0" err="1" smtClean="0"/>
              <a:t>changes</a:t>
            </a:r>
            <a:r>
              <a:rPr lang="nb-NO" sz="2800" dirty="0" smtClean="0"/>
              <a:t> from </a:t>
            </a:r>
            <a:r>
              <a:rPr lang="nb-NO" sz="2800" b="1" dirty="0" smtClean="0"/>
              <a:t>1 to 2</a:t>
            </a:r>
          </a:p>
          <a:p>
            <a:pPr marL="0" indent="0">
              <a:buNone/>
            </a:pPr>
            <a:endParaRPr lang="nb-NO" b="1" dirty="0" smtClean="0"/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4" name="Rektangel 3"/>
          <p:cNvSpPr/>
          <p:nvPr/>
        </p:nvSpPr>
        <p:spPr>
          <a:xfrm>
            <a:off x="3059832" y="2800295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Typos</a:t>
            </a:r>
            <a:endParaRPr lang="nb-NO" dirty="0"/>
          </a:p>
        </p:txBody>
      </p:sp>
      <p:sp>
        <p:nvSpPr>
          <p:cNvPr id="5" name="Rektangel 4"/>
          <p:cNvSpPr/>
          <p:nvPr/>
        </p:nvSpPr>
        <p:spPr>
          <a:xfrm>
            <a:off x="1570089" y="2792665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Other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440984" y="5589239"/>
            <a:ext cx="717048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Some </a:t>
            </a:r>
            <a:r>
              <a:rPr lang="en-US" sz="2000" dirty="0" smtClean="0"/>
              <a:t>systems allocate </a:t>
            </a:r>
            <a:r>
              <a:rPr lang="en-US" sz="2000" dirty="0"/>
              <a:t>the version </a:t>
            </a:r>
            <a:r>
              <a:rPr lang="en-US" sz="2000" dirty="0" smtClean="0"/>
              <a:t>number automatically </a:t>
            </a:r>
            <a:r>
              <a:rPr lang="en-US" sz="2000" dirty="0"/>
              <a:t>based on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selected version type</a:t>
            </a:r>
            <a:endParaRPr lang="nb-NO" sz="2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745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352928" cy="720080"/>
          </a:xfrm>
        </p:spPr>
        <p:txBody>
          <a:bodyPr>
            <a:noAutofit/>
          </a:bodyPr>
          <a:lstStyle/>
          <a:p>
            <a:r>
              <a:rPr lang="nb-NO" sz="3600" dirty="0" err="1" smtClean="0"/>
              <a:t>Describe</a:t>
            </a:r>
            <a:r>
              <a:rPr lang="nb-NO" sz="3600" dirty="0" smtClean="0"/>
              <a:t> </a:t>
            </a:r>
            <a:r>
              <a:rPr lang="nb-NO" sz="3600" dirty="0" err="1" smtClean="0"/>
              <a:t>the</a:t>
            </a:r>
            <a:r>
              <a:rPr lang="nb-NO" sz="3600" dirty="0" smtClean="0"/>
              <a:t> </a:t>
            </a:r>
            <a:r>
              <a:rPr lang="nb-NO" sz="3600" dirty="0" err="1" smtClean="0"/>
              <a:t>rationale</a:t>
            </a:r>
            <a:r>
              <a:rPr lang="nb-NO" sz="3600" dirty="0" smtClean="0"/>
              <a:t> for </a:t>
            </a:r>
            <a:r>
              <a:rPr lang="nb-NO" sz="3600" dirty="0" err="1" smtClean="0"/>
              <a:t>the</a:t>
            </a:r>
            <a:r>
              <a:rPr lang="nb-NO" sz="3600" dirty="0" smtClean="0"/>
              <a:t> </a:t>
            </a:r>
            <a:r>
              <a:rPr lang="nb-NO" sz="3600" dirty="0" err="1" smtClean="0"/>
              <a:t>change</a:t>
            </a:r>
            <a:r>
              <a:rPr lang="nb-NO" sz="3600" dirty="0" smtClean="0"/>
              <a:t> and </a:t>
            </a:r>
            <a:r>
              <a:rPr lang="nb-NO" sz="3600" dirty="0" err="1" smtClean="0"/>
              <a:t>who</a:t>
            </a:r>
            <a:r>
              <a:rPr lang="nb-NO" sz="3600" dirty="0" smtClean="0"/>
              <a:t> is </a:t>
            </a:r>
            <a:r>
              <a:rPr lang="nb-NO" sz="3600" dirty="0" err="1" smtClean="0"/>
              <a:t>responsible</a:t>
            </a:r>
            <a:endParaRPr lang="nb-NO" sz="36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251519" y="1052736"/>
            <a:ext cx="8892481" cy="63709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DDI </a:t>
            </a:r>
            <a:r>
              <a:rPr lang="nb-NO" sz="2000" b="1" dirty="0" err="1" smtClean="0"/>
              <a:t>allows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you</a:t>
            </a:r>
            <a:r>
              <a:rPr lang="nb-NO" sz="2000" b="1" dirty="0" smtClean="0"/>
              <a:t> to:</a:t>
            </a:r>
          </a:p>
          <a:p>
            <a:endParaRPr lang="nb-NO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Describe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reason</a:t>
            </a:r>
            <a:r>
              <a:rPr lang="nb-NO" sz="2000" dirty="0" smtClean="0"/>
              <a:t> for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change</a:t>
            </a:r>
            <a:r>
              <a:rPr lang="nb-NO" sz="2000" dirty="0" smtClean="0"/>
              <a:t>, for </a:t>
            </a:r>
            <a:r>
              <a:rPr lang="nb-NO" sz="2000" dirty="0" err="1" smtClean="0"/>
              <a:t>example</a:t>
            </a:r>
            <a:r>
              <a:rPr lang="nb-NO" sz="2000" dirty="0" smtClean="0"/>
              <a:t> by </a:t>
            </a:r>
            <a:r>
              <a:rPr lang="nb-NO" sz="2000" dirty="0" err="1" smtClean="0"/>
              <a:t>selecting</a:t>
            </a:r>
            <a:r>
              <a:rPr lang="nb-NO" sz="2000" dirty="0" smtClean="0"/>
              <a:t> a term from </a:t>
            </a:r>
            <a:endParaRPr lang="nb-NO" sz="2000" dirty="0" smtClean="0"/>
          </a:p>
          <a:p>
            <a:r>
              <a:rPr lang="nb-NO" sz="2000" dirty="0"/>
              <a:t> </a:t>
            </a:r>
            <a:r>
              <a:rPr lang="nb-NO" sz="2000" dirty="0" smtClean="0"/>
              <a:t>     </a:t>
            </a:r>
            <a:r>
              <a:rPr lang="nb-NO" sz="2000" dirty="0" smtClean="0"/>
              <a:t>a </a:t>
            </a:r>
            <a:r>
              <a:rPr lang="nb-NO" sz="2000" dirty="0" err="1" smtClean="0"/>
              <a:t>user</a:t>
            </a:r>
            <a:r>
              <a:rPr lang="nb-NO" sz="2000" dirty="0" smtClean="0"/>
              <a:t> </a:t>
            </a:r>
            <a:r>
              <a:rPr lang="nb-NO" sz="2000" dirty="0" err="1" smtClean="0"/>
              <a:t>defined</a:t>
            </a:r>
            <a:r>
              <a:rPr lang="nb-NO" sz="2000" dirty="0" smtClean="0"/>
              <a:t> </a:t>
            </a:r>
            <a:r>
              <a:rPr lang="nb-NO" sz="2000" dirty="0" err="1" smtClean="0"/>
              <a:t>controlled</a:t>
            </a:r>
            <a:r>
              <a:rPr lang="nb-NO" sz="2000" dirty="0" smtClean="0"/>
              <a:t> </a:t>
            </a:r>
            <a:r>
              <a:rPr lang="nb-NO" sz="2000" dirty="0" err="1" smtClean="0"/>
              <a:t>vocabulary</a:t>
            </a:r>
            <a:r>
              <a:rPr lang="nb-NO" sz="2000" dirty="0"/>
              <a:t>:</a:t>
            </a:r>
            <a:endParaRPr lang="nb-NO" sz="2000" dirty="0" smtClean="0"/>
          </a:p>
          <a:p>
            <a:endParaRPr lang="nb-NO" sz="2000" dirty="0"/>
          </a:p>
          <a:p>
            <a:r>
              <a:rPr lang="nb-NO" sz="2000" dirty="0" smtClean="0"/>
              <a:t>	</a:t>
            </a:r>
            <a:r>
              <a:rPr lang="nb-NO" sz="2000" dirty="0" err="1" smtClean="0"/>
              <a:t>Conceptual</a:t>
            </a:r>
            <a:r>
              <a:rPr lang="nb-NO" sz="2000" dirty="0" smtClean="0"/>
              <a:t> </a:t>
            </a:r>
            <a:r>
              <a:rPr lang="nb-NO" sz="2000" dirty="0" err="1" smtClean="0"/>
              <a:t>improvement</a:t>
            </a:r>
            <a:r>
              <a:rPr lang="nb-NO" sz="2000" dirty="0" smtClean="0"/>
              <a:t>	</a:t>
            </a:r>
          </a:p>
          <a:p>
            <a:r>
              <a:rPr lang="nb-NO" sz="2000" dirty="0" smtClean="0"/>
              <a:t>	Real </a:t>
            </a:r>
            <a:r>
              <a:rPr lang="nb-NO" sz="2000" dirty="0" err="1" smtClean="0"/>
              <a:t>life</a:t>
            </a:r>
            <a:r>
              <a:rPr lang="nb-NO" sz="2000" dirty="0" smtClean="0"/>
              <a:t> </a:t>
            </a:r>
            <a:r>
              <a:rPr lang="nb-NO" sz="2000" dirty="0" err="1" smtClean="0"/>
              <a:t>change</a:t>
            </a:r>
            <a:endParaRPr lang="nb-NO" sz="2000" dirty="0" smtClean="0"/>
          </a:p>
          <a:p>
            <a:r>
              <a:rPr lang="nb-NO" sz="2000" dirty="0"/>
              <a:t>	</a:t>
            </a:r>
            <a:r>
              <a:rPr lang="nb-NO" sz="2000" dirty="0" smtClean="0"/>
              <a:t>Content element </a:t>
            </a:r>
            <a:r>
              <a:rPr lang="nb-NO" sz="2000" dirty="0" err="1" smtClean="0"/>
              <a:t>added</a:t>
            </a:r>
            <a:endParaRPr lang="nb-NO" sz="2000" dirty="0" smtClean="0"/>
          </a:p>
          <a:p>
            <a:r>
              <a:rPr lang="nb-NO" sz="2000" dirty="0"/>
              <a:t>	</a:t>
            </a:r>
            <a:r>
              <a:rPr lang="nb-NO" sz="2000" dirty="0" err="1" smtClean="0"/>
              <a:t>Other</a:t>
            </a:r>
            <a:r>
              <a:rPr lang="nb-NO" sz="2000" dirty="0" smtClean="0"/>
              <a:t> purpose</a:t>
            </a:r>
          </a:p>
          <a:p>
            <a:endParaRPr lang="nb-NO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Describe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rationale</a:t>
            </a:r>
            <a:r>
              <a:rPr lang="nb-NO" sz="2000" dirty="0" smtClean="0"/>
              <a:t> for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change</a:t>
            </a:r>
            <a:r>
              <a:rPr lang="nb-NO" sz="2000" dirty="0" smtClean="0"/>
              <a:t>, for </a:t>
            </a:r>
            <a:r>
              <a:rPr lang="nb-NO" sz="2000" dirty="0" err="1" smtClean="0"/>
              <a:t>example</a:t>
            </a:r>
            <a:r>
              <a:rPr lang="nb-NO" sz="2000" dirty="0" smtClean="0"/>
              <a:t>:</a:t>
            </a:r>
            <a:endParaRPr lang="nb-NO" sz="2000" dirty="0" smtClean="0"/>
          </a:p>
          <a:p>
            <a:r>
              <a:rPr lang="nb-NO" sz="2000" i="1" dirty="0" smtClean="0"/>
              <a:t>	</a:t>
            </a:r>
            <a:r>
              <a:rPr lang="nb-NO" sz="2000" i="1" dirty="0" err="1" smtClean="0"/>
              <a:t>You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decided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that</a:t>
            </a:r>
            <a:r>
              <a:rPr lang="nb-NO" sz="2000" i="1" dirty="0" smtClean="0"/>
              <a:t> </a:t>
            </a:r>
            <a:r>
              <a:rPr lang="nb-NO" sz="2000" i="1" dirty="0" smtClean="0"/>
              <a:t>‘</a:t>
            </a:r>
            <a:r>
              <a:rPr lang="nb-NO" sz="2000" i="1" dirty="0" err="1" smtClean="0"/>
              <a:t>climate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change</a:t>
            </a:r>
            <a:r>
              <a:rPr lang="nb-NO" sz="2000" i="1" dirty="0" smtClean="0"/>
              <a:t>’ </a:t>
            </a:r>
            <a:r>
              <a:rPr lang="nb-NO" sz="2000" i="1" dirty="0" err="1" smtClean="0"/>
              <a:t>rather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than</a:t>
            </a:r>
            <a:r>
              <a:rPr lang="nb-NO" sz="2000" i="1" dirty="0" smtClean="0"/>
              <a:t> </a:t>
            </a:r>
            <a:r>
              <a:rPr lang="nb-NO" sz="2000" i="1" dirty="0" smtClean="0"/>
              <a:t>‘</a:t>
            </a:r>
            <a:r>
              <a:rPr lang="nb-NO" sz="2000" i="1" dirty="0" err="1" smtClean="0"/>
              <a:t>temperature</a:t>
            </a:r>
            <a:r>
              <a:rPr lang="nb-NO" sz="2000" i="1" dirty="0" smtClean="0"/>
              <a:t> rise’ </a:t>
            </a:r>
            <a:r>
              <a:rPr lang="nb-NO" sz="2000" i="1" dirty="0" err="1" smtClean="0"/>
              <a:t>should</a:t>
            </a:r>
            <a:r>
              <a:rPr lang="nb-NO" sz="2000" i="1" dirty="0" smtClean="0"/>
              <a:t> be 	</a:t>
            </a:r>
            <a:r>
              <a:rPr lang="nb-NO" sz="2000" i="1" dirty="0" err="1" smtClean="0"/>
              <a:t>measured</a:t>
            </a:r>
            <a:r>
              <a:rPr lang="nb-NO" sz="2000" i="1" dirty="0" smtClean="0"/>
              <a:t>  </a:t>
            </a:r>
          </a:p>
          <a:p>
            <a:endParaRPr lang="nb-NO" sz="2000" b="1" i="1" dirty="0" smtClean="0"/>
          </a:p>
          <a:p>
            <a:r>
              <a:rPr lang="nb-NO" sz="2000" b="1" dirty="0" smtClean="0"/>
              <a:t>This </a:t>
            </a:r>
            <a:r>
              <a:rPr lang="nb-NO" sz="2000" b="1" dirty="0" err="1" smtClean="0"/>
              <a:t>information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allows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you</a:t>
            </a:r>
            <a:r>
              <a:rPr lang="nb-NO" sz="2000" b="1" dirty="0" smtClean="0"/>
              <a:t> to </a:t>
            </a:r>
            <a:r>
              <a:rPr lang="nb-NO" sz="2000" b="1" dirty="0" err="1" smtClean="0"/>
              <a:t>capture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version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history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item</a:t>
            </a:r>
            <a:endParaRPr lang="nb-NO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Describe</a:t>
            </a:r>
            <a:r>
              <a:rPr lang="nb-NO" sz="2000" dirty="0" smtClean="0"/>
              <a:t> </a:t>
            </a:r>
            <a:r>
              <a:rPr lang="nb-NO" sz="2000" smtClean="0"/>
              <a:t>who</a:t>
            </a:r>
            <a:r>
              <a:rPr lang="nb-NO" sz="2000" dirty="0" smtClean="0"/>
              <a:t> </a:t>
            </a:r>
            <a:r>
              <a:rPr lang="nb-NO" sz="2000" dirty="0"/>
              <a:t>is </a:t>
            </a:r>
            <a:r>
              <a:rPr lang="nb-NO" sz="2000" dirty="0" err="1"/>
              <a:t>responsible</a:t>
            </a:r>
            <a:r>
              <a:rPr lang="nb-NO" sz="2000" dirty="0"/>
              <a:t> for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change</a:t>
            </a:r>
            <a:r>
              <a:rPr lang="nb-NO" sz="2000" dirty="0"/>
              <a:t>: </a:t>
            </a:r>
            <a:r>
              <a:rPr lang="nb-NO" sz="2800" b="1" dirty="0" err="1"/>
              <a:t>You</a:t>
            </a:r>
            <a:r>
              <a:rPr lang="nb-NO" sz="2800" b="1" dirty="0"/>
              <a:t>!</a:t>
            </a:r>
          </a:p>
          <a:p>
            <a:endParaRPr lang="nb-NO" sz="2000" dirty="0" smtClean="0"/>
          </a:p>
          <a:p>
            <a:r>
              <a:rPr lang="nb-NO" sz="2000" dirty="0"/>
              <a:t>	</a:t>
            </a:r>
            <a:endParaRPr lang="nb-NO" sz="2000" dirty="0" smtClean="0"/>
          </a:p>
          <a:p>
            <a:r>
              <a:rPr lang="nb-NO" sz="2000" dirty="0" smtClean="0"/>
              <a:t>  	</a:t>
            </a:r>
            <a:endParaRPr lang="nb-NO" sz="2000" dirty="0"/>
          </a:p>
        </p:txBody>
      </p:sp>
      <p:sp>
        <p:nvSpPr>
          <p:cNvPr id="3" name="Ellipse 2"/>
          <p:cNvSpPr/>
          <p:nvPr/>
        </p:nvSpPr>
        <p:spPr>
          <a:xfrm>
            <a:off x="905770" y="2625960"/>
            <a:ext cx="3162174" cy="370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ittel 1"/>
          <p:cNvSpPr txBox="1">
            <a:spLocks/>
          </p:cNvSpPr>
          <p:nvPr/>
        </p:nvSpPr>
        <p:spPr>
          <a:xfrm>
            <a:off x="521295" y="5805264"/>
            <a:ext cx="835292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75033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23526" y="244679"/>
            <a:ext cx="8640962" cy="1008112"/>
          </a:xfrm>
        </p:spPr>
        <p:txBody>
          <a:bodyPr>
            <a:normAutofit/>
          </a:bodyPr>
          <a:lstStyle/>
          <a:p>
            <a:r>
              <a:rPr lang="nb-NO" sz="3600" dirty="0" smtClean="0"/>
              <a:t>Save </a:t>
            </a:r>
            <a:r>
              <a:rPr lang="nb-NO" sz="3600" dirty="0" err="1" smtClean="0"/>
              <a:t>the</a:t>
            </a:r>
            <a:r>
              <a:rPr lang="nb-NO" sz="3600" dirty="0" smtClean="0"/>
              <a:t> </a:t>
            </a:r>
            <a:r>
              <a:rPr lang="nb-NO" sz="3600" dirty="0" err="1" smtClean="0"/>
              <a:t>new</a:t>
            </a:r>
            <a:r>
              <a:rPr lang="nb-NO" sz="3600" dirty="0" smtClean="0"/>
              <a:t> </a:t>
            </a:r>
            <a:r>
              <a:rPr lang="nb-NO" sz="3600" dirty="0" err="1" smtClean="0"/>
              <a:t>version</a:t>
            </a:r>
            <a:r>
              <a:rPr lang="nb-NO" sz="3600" dirty="0" smtClean="0"/>
              <a:t> </a:t>
            </a:r>
            <a:endParaRPr lang="nb-NO" sz="3600" dirty="0"/>
          </a:p>
        </p:txBody>
      </p:sp>
      <p:sp>
        <p:nvSpPr>
          <p:cNvPr id="4" name="Rektangel 3"/>
          <p:cNvSpPr/>
          <p:nvPr/>
        </p:nvSpPr>
        <p:spPr>
          <a:xfrm>
            <a:off x="323526" y="1556792"/>
            <a:ext cx="8568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 you think that climate change </a:t>
            </a:r>
            <a:r>
              <a:rPr lang="en-US" dirty="0" smtClean="0">
                <a:solidFill>
                  <a:srgbClr val="FF0000"/>
                </a:solidFill>
              </a:rPr>
              <a:t>[or: a rise in the world's temperature] </a:t>
            </a:r>
            <a:r>
              <a:rPr lang="en-US" dirty="0" smtClean="0"/>
              <a:t>is caused by natural processes, human activity or both?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475028" y="2276872"/>
            <a:ext cx="62354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1	</a:t>
            </a:r>
            <a:r>
              <a:rPr lang="nb-NO" dirty="0" err="1" smtClean="0"/>
              <a:t>Entirely</a:t>
            </a:r>
            <a:r>
              <a:rPr lang="nb-NO" dirty="0" smtClean="0"/>
              <a:t> by </a:t>
            </a:r>
            <a:r>
              <a:rPr lang="nb-NO" dirty="0" err="1" smtClean="0"/>
              <a:t>natural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endParaRPr lang="nb-NO" dirty="0" smtClean="0"/>
          </a:p>
          <a:p>
            <a:r>
              <a:rPr lang="nb-NO" dirty="0" smtClean="0"/>
              <a:t>2	</a:t>
            </a:r>
            <a:r>
              <a:rPr lang="nb-NO" dirty="0" err="1" smtClean="0"/>
              <a:t>Mainly</a:t>
            </a:r>
            <a:r>
              <a:rPr lang="nb-NO" dirty="0" smtClean="0"/>
              <a:t> by </a:t>
            </a:r>
            <a:r>
              <a:rPr lang="nb-NO" dirty="0" err="1" smtClean="0"/>
              <a:t>natural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endParaRPr lang="nb-NO" dirty="0" smtClean="0"/>
          </a:p>
          <a:p>
            <a:r>
              <a:rPr lang="en-US" dirty="0" smtClean="0"/>
              <a:t>3	About equally by natural processes and human activity</a:t>
            </a:r>
          </a:p>
          <a:p>
            <a:r>
              <a:rPr lang="nb-NO" dirty="0" smtClean="0"/>
              <a:t>4	</a:t>
            </a:r>
            <a:r>
              <a:rPr lang="nb-NO" dirty="0" err="1" smtClean="0"/>
              <a:t>Mainly</a:t>
            </a:r>
            <a:r>
              <a:rPr lang="nb-NO" dirty="0" smtClean="0"/>
              <a:t> by human </a:t>
            </a:r>
            <a:r>
              <a:rPr lang="nb-NO" dirty="0" err="1" smtClean="0"/>
              <a:t>activity</a:t>
            </a:r>
            <a:endParaRPr lang="nb-NO" dirty="0" smtClean="0"/>
          </a:p>
          <a:p>
            <a:r>
              <a:rPr lang="nb-NO" dirty="0" smtClean="0"/>
              <a:t>5	</a:t>
            </a:r>
            <a:r>
              <a:rPr lang="nb-NO" dirty="0" err="1" smtClean="0"/>
              <a:t>Entirely</a:t>
            </a:r>
            <a:r>
              <a:rPr lang="nb-NO" dirty="0" smtClean="0"/>
              <a:t> by human </a:t>
            </a:r>
            <a:r>
              <a:rPr lang="nb-NO" dirty="0" err="1" smtClean="0"/>
              <a:t>activity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251520" y="1052736"/>
            <a:ext cx="3833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First </a:t>
            </a:r>
            <a:r>
              <a:rPr lang="nb-NO" sz="2000" b="1" dirty="0" err="1" smtClean="0"/>
              <a:t>version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question</a:t>
            </a:r>
            <a:r>
              <a:rPr lang="nb-NO" sz="2000" b="1" dirty="0" smtClean="0"/>
              <a:t> V1.0</a:t>
            </a:r>
            <a:endParaRPr lang="nb-NO" sz="2000" b="1" dirty="0"/>
          </a:p>
        </p:txBody>
      </p:sp>
      <p:sp>
        <p:nvSpPr>
          <p:cNvPr id="10" name="Rektangel 9"/>
          <p:cNvSpPr/>
          <p:nvPr/>
        </p:nvSpPr>
        <p:spPr>
          <a:xfrm>
            <a:off x="251520" y="1556792"/>
            <a:ext cx="8640960" cy="2411645"/>
          </a:xfrm>
          <a:prstGeom prst="rect">
            <a:avLst/>
          </a:prstGeom>
          <a:solidFill>
            <a:schemeClr val="bg2">
              <a:lumMod val="75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251520" y="4401731"/>
            <a:ext cx="8640960" cy="2411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Rektangel 2"/>
          <p:cNvSpPr/>
          <p:nvPr/>
        </p:nvSpPr>
        <p:spPr>
          <a:xfrm>
            <a:off x="256137" y="4032399"/>
            <a:ext cx="4010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000" b="1" dirty="0" smtClean="0"/>
              <a:t>Second </a:t>
            </a:r>
            <a:r>
              <a:rPr lang="nb-NO" sz="2000" b="1" dirty="0" err="1" smtClean="0"/>
              <a:t>version</a:t>
            </a:r>
            <a:r>
              <a:rPr lang="nb-NO" sz="2000" b="1" dirty="0" smtClean="0"/>
              <a:t> </a:t>
            </a:r>
            <a:r>
              <a:rPr lang="nb-NO" sz="2000" b="1" dirty="0" err="1"/>
              <a:t>of</a:t>
            </a:r>
            <a:r>
              <a:rPr lang="nb-NO" sz="2000" b="1" dirty="0"/>
              <a:t> </a:t>
            </a:r>
            <a:r>
              <a:rPr lang="nb-NO" sz="2000" b="1" dirty="0" err="1"/>
              <a:t>the</a:t>
            </a:r>
            <a:r>
              <a:rPr lang="nb-NO" sz="2000" b="1" dirty="0"/>
              <a:t> </a:t>
            </a:r>
            <a:r>
              <a:rPr lang="nb-NO" sz="2000" b="1" dirty="0" err="1"/>
              <a:t>question</a:t>
            </a:r>
            <a:r>
              <a:rPr lang="nb-NO" sz="2000" b="1" dirty="0"/>
              <a:t> </a:t>
            </a:r>
            <a:r>
              <a:rPr lang="nb-NO" sz="2000" b="1" dirty="0" smtClean="0"/>
              <a:t>V2.0</a:t>
            </a:r>
            <a:endParaRPr lang="nb-NO" sz="2000" b="1" dirty="0"/>
          </a:p>
        </p:txBody>
      </p:sp>
      <p:sp>
        <p:nvSpPr>
          <p:cNvPr id="13" name="Rektangel 12"/>
          <p:cNvSpPr/>
          <p:nvPr/>
        </p:nvSpPr>
        <p:spPr>
          <a:xfrm>
            <a:off x="475926" y="4438853"/>
            <a:ext cx="85689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 you think that climate change </a:t>
            </a:r>
            <a:r>
              <a:rPr lang="en-US" dirty="0" smtClean="0"/>
              <a:t>is </a:t>
            </a:r>
            <a:r>
              <a:rPr lang="en-US" dirty="0" smtClean="0"/>
              <a:t>caused by natural processes, human activity or both?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547936" y="5048016"/>
            <a:ext cx="62354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1	</a:t>
            </a:r>
            <a:r>
              <a:rPr lang="nb-NO" dirty="0" err="1" smtClean="0"/>
              <a:t>Entirely</a:t>
            </a:r>
            <a:r>
              <a:rPr lang="nb-NO" dirty="0" smtClean="0"/>
              <a:t> by </a:t>
            </a:r>
            <a:r>
              <a:rPr lang="nb-NO" dirty="0" err="1" smtClean="0"/>
              <a:t>natural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endParaRPr lang="nb-NO" dirty="0" smtClean="0"/>
          </a:p>
          <a:p>
            <a:r>
              <a:rPr lang="nb-NO" dirty="0" smtClean="0"/>
              <a:t>2	</a:t>
            </a:r>
            <a:r>
              <a:rPr lang="nb-NO" dirty="0" err="1" smtClean="0"/>
              <a:t>Mainly</a:t>
            </a:r>
            <a:r>
              <a:rPr lang="nb-NO" dirty="0" smtClean="0"/>
              <a:t> by </a:t>
            </a:r>
            <a:r>
              <a:rPr lang="nb-NO" dirty="0" err="1" smtClean="0"/>
              <a:t>natural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endParaRPr lang="nb-NO" dirty="0" smtClean="0"/>
          </a:p>
          <a:p>
            <a:r>
              <a:rPr lang="en-US" dirty="0" smtClean="0"/>
              <a:t>3	About equally by natural processes and human activity</a:t>
            </a:r>
          </a:p>
          <a:p>
            <a:r>
              <a:rPr lang="nb-NO" dirty="0" smtClean="0"/>
              <a:t>4	</a:t>
            </a:r>
            <a:r>
              <a:rPr lang="nb-NO" dirty="0" err="1" smtClean="0"/>
              <a:t>Mainly</a:t>
            </a:r>
            <a:r>
              <a:rPr lang="nb-NO" dirty="0" smtClean="0"/>
              <a:t> by human </a:t>
            </a:r>
            <a:r>
              <a:rPr lang="nb-NO" dirty="0" err="1" smtClean="0"/>
              <a:t>activity</a:t>
            </a:r>
            <a:endParaRPr lang="nb-NO" dirty="0" smtClean="0"/>
          </a:p>
          <a:p>
            <a:r>
              <a:rPr lang="nb-NO" dirty="0" smtClean="0"/>
              <a:t>5	</a:t>
            </a:r>
            <a:r>
              <a:rPr lang="nb-NO" dirty="0" err="1" smtClean="0"/>
              <a:t>Entirely</a:t>
            </a:r>
            <a:r>
              <a:rPr lang="nb-NO" dirty="0" smtClean="0"/>
              <a:t> by human </a:t>
            </a:r>
            <a:r>
              <a:rPr lang="nb-NO" dirty="0" err="1" smtClean="0"/>
              <a:t>activity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 rot="20554743">
            <a:off x="960894" y="5063783"/>
            <a:ext cx="6516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b="1" dirty="0" smtClean="0">
                <a:solidFill>
                  <a:srgbClr val="FF0000"/>
                </a:solidFill>
              </a:rPr>
              <a:t>READY FOR THE QUESTIONNAIRE</a:t>
            </a:r>
            <a:endParaRPr lang="nb-NO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44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272</Words>
  <Application>Microsoft Office PowerPoint</Application>
  <PresentationFormat>Skjermfremvisning (4:3)</PresentationFormat>
  <Paragraphs>78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Office-tema</vt:lpstr>
      <vt:lpstr>PowerPoint-presentasjon</vt:lpstr>
      <vt:lpstr>Versioning business case – question development</vt:lpstr>
      <vt:lpstr>Which type of save?</vt:lpstr>
      <vt:lpstr>The change made</vt:lpstr>
      <vt:lpstr>At which level?</vt:lpstr>
      <vt:lpstr>Describe the rationale for the change and who is responsible</vt:lpstr>
      <vt:lpstr>Save the new version </vt:lpstr>
    </vt:vector>
  </TitlesOfParts>
  <Company>Norsk Samfunnsvitenskapelig Datatjeneste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case – question development</dc:title>
  <dc:creator>NSD Lokal konto på NSDL31</dc:creator>
  <cp:lastModifiedBy>NSD Lokal konto på NSDL31</cp:lastModifiedBy>
  <cp:revision>28</cp:revision>
  <dcterms:created xsi:type="dcterms:W3CDTF">2018-09-27T14:28:52Z</dcterms:created>
  <dcterms:modified xsi:type="dcterms:W3CDTF">2018-09-28T07:38:13Z</dcterms:modified>
</cp:coreProperties>
</file>