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8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8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1271-913B-47D7-805B-D6B33D49043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y.ddiallianc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Identification and Versioning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identifying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management of items separately from each other</a:t>
            </a:r>
          </a:p>
          <a:p>
            <a:r>
              <a:rPr lang="en-US" dirty="0" smtClean="0"/>
              <a:t>Allows for reuse of items</a:t>
            </a:r>
          </a:p>
          <a:p>
            <a:r>
              <a:rPr lang="en-US" dirty="0" smtClean="0"/>
              <a:t>Track provenance between items</a:t>
            </a:r>
          </a:p>
          <a:p>
            <a:r>
              <a:rPr lang="en-US" dirty="0" smtClean="0"/>
              <a:t>Allows changes to content over time to be tracked and managed</a:t>
            </a:r>
          </a:p>
          <a:p>
            <a:r>
              <a:rPr lang="en-US" dirty="0" smtClean="0"/>
              <a:t>To use a specific version of a DDI item</a:t>
            </a:r>
          </a:p>
          <a:p>
            <a:r>
              <a:rPr lang="en-US" dirty="0" smtClean="0"/>
              <a:t>Annotate </a:t>
            </a:r>
            <a:r>
              <a:rPr lang="en-US" i="1" dirty="0" smtClean="0"/>
              <a:t>who</a:t>
            </a:r>
            <a:r>
              <a:rPr lang="en-US" dirty="0" smtClean="0"/>
              <a:t> made changes and </a:t>
            </a:r>
            <a:r>
              <a:rPr lang="en-US" i="1" dirty="0" smtClean="0"/>
              <a:t>why</a:t>
            </a:r>
            <a:r>
              <a:rPr lang="en-US" dirty="0" smtClean="0"/>
              <a:t> changes were made</a:t>
            </a:r>
          </a:p>
          <a:p>
            <a:r>
              <a:rPr lang="en-US" dirty="0" smtClean="0"/>
              <a:t>The version numbering is flexible to support varied 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Typed item defined by the DDI standard</a:t>
            </a:r>
          </a:p>
          <a:p>
            <a:r>
              <a:rPr lang="en-US" dirty="0" smtClean="0"/>
              <a:t>Can be managed independently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Questions, Classifications, Concepts, Organizations,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DDI items are identified by the combination of three parts</a:t>
            </a:r>
          </a:p>
          <a:p>
            <a:pPr lvl="1"/>
            <a:r>
              <a:rPr lang="en-US" dirty="0" smtClean="0"/>
              <a:t>Agency identifier</a:t>
            </a:r>
          </a:p>
          <a:p>
            <a:pPr lvl="1"/>
            <a:r>
              <a:rPr lang="en-US" dirty="0" smtClean="0"/>
              <a:t>Item identifier</a:t>
            </a:r>
          </a:p>
          <a:p>
            <a:pPr lvl="1"/>
            <a:r>
              <a:rPr lang="en-US" dirty="0" smtClean="0"/>
              <a:t>Item version</a:t>
            </a:r>
          </a:p>
          <a:p>
            <a:r>
              <a:rPr lang="en-US" dirty="0" smtClean="0"/>
              <a:t>Agency identifiers can be obtained for free from the DDI Registry</a:t>
            </a:r>
          </a:p>
          <a:p>
            <a:pPr lvl="1"/>
            <a:r>
              <a:rPr lang="en-US" dirty="0" smtClean="0">
                <a:hlinkClick r:id="rId2"/>
              </a:rPr>
              <a:t>http://registry.ddialliance.org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Necessary for resolution of DDI items in a distributed environment</a:t>
            </a:r>
          </a:p>
          <a:p>
            <a:r>
              <a:rPr lang="en-US" dirty="0" smtClean="0"/>
              <a:t>The identification can be expressed in two formats</a:t>
            </a:r>
          </a:p>
          <a:p>
            <a:pPr lvl="1"/>
            <a:r>
              <a:rPr lang="en-US" dirty="0" smtClean="0"/>
              <a:t>A DDI urn in the format of urn:ddi:int.example:1001:1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three identification components (Agency, ID,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Agency: </a:t>
            </a:r>
            <a:r>
              <a:rPr lang="en-US" dirty="0" err="1" smtClean="0"/>
              <a:t>int.example</a:t>
            </a:r>
            <a:endParaRPr lang="en-US" dirty="0" smtClean="0"/>
          </a:p>
          <a:p>
            <a:r>
              <a:rPr lang="en-US" dirty="0" smtClean="0"/>
              <a:t>Id: </a:t>
            </a:r>
            <a:r>
              <a:rPr lang="en-US" dirty="0" err="1" smtClean="0"/>
              <a:t>abc</a:t>
            </a:r>
            <a:endParaRPr lang="en-US" dirty="0" smtClean="0"/>
          </a:p>
          <a:p>
            <a:r>
              <a:rPr lang="en-US" dirty="0" smtClean="0"/>
              <a:t>Version: 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Pictures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Agency: </a:t>
            </a:r>
            <a:r>
              <a:rPr lang="en-US" dirty="0" err="1" smtClean="0"/>
              <a:t>int.example</a:t>
            </a:r>
            <a:endParaRPr lang="en-US" dirty="0" smtClean="0"/>
          </a:p>
          <a:p>
            <a:r>
              <a:rPr lang="en-US" dirty="0" smtClean="0"/>
              <a:t>Id: </a:t>
            </a:r>
            <a:r>
              <a:rPr lang="en-US" dirty="0" err="1" smtClean="0"/>
              <a:t>abc</a:t>
            </a:r>
            <a:endParaRPr lang="en-US" dirty="0" smtClean="0"/>
          </a:p>
          <a:p>
            <a:r>
              <a:rPr lang="en-US" dirty="0" smtClean="0"/>
              <a:t>Version: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of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item can be referenced from multiple locations</a:t>
            </a:r>
          </a:p>
          <a:p>
            <a:pPr lvl="1"/>
            <a:r>
              <a:rPr lang="en-US" dirty="0" smtClean="0"/>
              <a:t>One definition, used in multiple relationships</a:t>
            </a:r>
          </a:p>
          <a:p>
            <a:pPr lvl="1"/>
            <a:r>
              <a:rPr lang="en-US" dirty="0" smtClean="0"/>
              <a:t>For example: The same question item used in multiple questionnaires or in a repeated study</a:t>
            </a:r>
          </a:p>
          <a:p>
            <a:r>
              <a:rPr lang="en-US" dirty="0" smtClean="0"/>
              <a:t>Relationships between DDI items are created using references</a:t>
            </a:r>
          </a:p>
          <a:p>
            <a:pPr lvl="1"/>
            <a:r>
              <a:rPr lang="en-US" dirty="0" smtClean="0"/>
              <a:t>Identification is used to designate a reference</a:t>
            </a:r>
          </a:p>
          <a:p>
            <a:pPr lvl="1"/>
            <a:r>
              <a:rPr lang="en-US" dirty="0" smtClean="0"/>
              <a:t>References are to a specific version of an item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Picture here (question -&gt; </a:t>
            </a:r>
            <a:r>
              <a:rPr lang="en-US" dirty="0" err="1" smtClean="0"/>
              <a:t>Codelist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the version when</a:t>
            </a:r>
          </a:p>
          <a:p>
            <a:pPr lvl="1"/>
            <a:r>
              <a:rPr lang="en-US" dirty="0" smtClean="0"/>
              <a:t>Any content of a DDI item has changed</a:t>
            </a:r>
          </a:p>
          <a:p>
            <a:r>
              <a:rPr lang="en-US" dirty="0" smtClean="0"/>
              <a:t>Create a new item and identification when</a:t>
            </a:r>
          </a:p>
          <a:p>
            <a:pPr lvl="1"/>
            <a:r>
              <a:rPr lang="en-US" dirty="0" smtClean="0"/>
              <a:t>When the item is no longer semantically the same</a:t>
            </a:r>
          </a:p>
          <a:p>
            <a:pPr lvl="1"/>
            <a:r>
              <a:rPr lang="en-US" dirty="0" smtClean="0"/>
              <a:t>A substantive change of the item as determined by a policy</a:t>
            </a:r>
          </a:p>
          <a:p>
            <a:r>
              <a:rPr lang="en-US" dirty="0" smtClean="0"/>
              <a:t>A versioning policy can be defined</a:t>
            </a:r>
          </a:p>
          <a:p>
            <a:pPr lvl="1"/>
            <a:r>
              <a:rPr lang="en-US" dirty="0" smtClean="0"/>
              <a:t>Can be system specific or organization specific</a:t>
            </a:r>
          </a:p>
          <a:p>
            <a:pPr lvl="1"/>
            <a:r>
              <a:rPr lang="en-US" dirty="0" smtClean="0"/>
              <a:t>Ensure access to a distributed</a:t>
            </a:r>
          </a:p>
          <a:p>
            <a:pPr lvl="1"/>
            <a:r>
              <a:rPr lang="en-US" dirty="0" smtClean="0"/>
              <a:t> DDI item with a specific version number is always unchanging</a:t>
            </a:r>
          </a:p>
        </p:txBody>
      </p:sp>
    </p:spTree>
    <p:extLst>
      <p:ext uri="{BB962C8B-B14F-4D97-AF65-F5344CB8AC3E}">
        <p14:creationId xmlns:p14="http://schemas.microsoft.com/office/powerpoint/2010/main" val="42126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318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Identification and Versioning</vt:lpstr>
      <vt:lpstr>Benefits of identifying DDI items</vt:lpstr>
      <vt:lpstr>DDI Items</vt:lpstr>
      <vt:lpstr>Identification of DDI items</vt:lpstr>
      <vt:lpstr>Versioning</vt:lpstr>
      <vt:lpstr>Reuse of DDI items</vt:lpstr>
      <vt:lpstr>When to version</vt:lpstr>
    </vt:vector>
  </TitlesOfParts>
  <Company>LZI Schloss Dagstuhl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Versioning</dc:title>
  <dc:creator>Maic Masuch</dc:creator>
  <cp:lastModifiedBy>Maic Masuch</cp:lastModifiedBy>
  <cp:revision>12</cp:revision>
  <dcterms:created xsi:type="dcterms:W3CDTF">2018-09-27T12:19:06Z</dcterms:created>
  <dcterms:modified xsi:type="dcterms:W3CDTF">2018-09-28T07:49:22Z</dcterms:modified>
</cp:coreProperties>
</file>