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59" r:id="rId6"/>
    <p:sldId id="262" r:id="rId7"/>
    <p:sldId id="263" r:id="rId8"/>
    <p:sldId id="266" r:id="rId9"/>
    <p:sldId id="272" r:id="rId10"/>
    <p:sldId id="267" r:id="rId11"/>
    <p:sldId id="268" r:id="rId12"/>
    <p:sldId id="273" r:id="rId13"/>
    <p:sldId id="269" r:id="rId14"/>
    <p:sldId id="270" r:id="rId15"/>
    <p:sldId id="271"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autoAdjust="0"/>
    <p:restoredTop sz="73760" autoAdjust="0"/>
  </p:normalViewPr>
  <p:slideViewPr>
    <p:cSldViewPr snapToGrid="0">
      <p:cViewPr varScale="1">
        <p:scale>
          <a:sx n="75" d="100"/>
          <a:sy n="75" d="100"/>
        </p:scale>
        <p:origin x="9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2018-09-25</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 = instance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do we describe the content of the variable? What is the data type? (this may be too much detail at first- but will be needed for the cascade. Four examples of different columns of data- text, numeric, code lists, date.</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introduce the value domain when introducing the variable. E.g. variables have different types of data and list them.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Leave rows till later on in the slides.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Code list are related to variable items. E.g. 1= Married, 2 = Single -in DDI the categories are also separate items (this may be too much detail).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Variables point to a code list with the enumerated value.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Or it could be a number, or text- it is how we describe the values in the set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is the data in this column look like? E.g. characters or numbers (two kinds- </a:t>
            </a:r>
            <a:r>
              <a:rPr lang="en-GB" sz="1200" kern="1200" dirty="0" err="1" smtClean="0">
                <a:solidFill>
                  <a:schemeClr val="tx1"/>
                </a:solidFill>
                <a:effectLst/>
                <a:latin typeface="+mn-lt"/>
                <a:ea typeface="+mn-ea"/>
                <a:cs typeface="+mn-cs"/>
              </a:rPr>
              <a:t>qual</a:t>
            </a:r>
            <a:r>
              <a:rPr lang="en-GB" sz="1200" kern="1200" dirty="0" smtClean="0">
                <a:solidFill>
                  <a:schemeClr val="tx1"/>
                </a:solidFill>
                <a:effectLst/>
                <a:latin typeface="+mn-lt"/>
                <a:ea typeface="+mn-ea"/>
                <a:cs typeface="+mn-cs"/>
              </a:rPr>
              <a:t> and quant)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explain how representative variable works with other data types.- start with the code list and the give examples of quantitative data types </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marital status</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how far did you walk today? In different units miles and km or height. </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birth date – date format.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obviously different types- codes, numbers and dates.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Show example of three different sets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measure martial status several times e.g. over time. Three Different (distinct) sets of data with a different variables all measuring marriage. Two datasets sharing same code list, one with different code list. E.g. 1= Married, 2=Single, 3=divorced.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start with easy terms e.g. examples of variable names and then can switch to DDI terms later.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All three variables are trying to measure the same thing which marriage which is a conceptual variable. We don’t tell you how. Each of the variables in the datasets is an actual measurement of marital status.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we actually did a measurement is the representation. If they are measured in the same way then they both point to the same representative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If the value domain changes, then it adds in another layer.</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24100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 it depends on how you want to display the datasets.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348901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25" y="4590965"/>
            <a:ext cx="6254750" cy="1517819"/>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927818530"/>
              </p:ext>
            </p:extLst>
          </p:nvPr>
        </p:nvGraphicFramePr>
        <p:xfrm>
          <a:off x="6108963" y="329363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952711126"/>
              </p:ext>
            </p:extLst>
          </p:nvPr>
        </p:nvGraphicFramePr>
        <p:xfrm>
          <a:off x="6108963" y="3664476"/>
          <a:ext cx="3154688" cy="74168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1653431"/>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4035316"/>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4880041" y="4035316"/>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54344"/>
            <a:ext cx="0" cy="1125639"/>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4"/>
            <a:ext cx="2370313" cy="1125640"/>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70219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869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54344"/>
            <a:ext cx="2558355" cy="1125638"/>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nvGraphicFramePr>
        <p:xfrm>
          <a:off x="854410" y="3194117"/>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2783779238"/>
              </p:ext>
            </p:extLst>
          </p:nvPr>
        </p:nvGraphicFramePr>
        <p:xfrm>
          <a:off x="870622" y="5116819"/>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311688008"/>
              </p:ext>
            </p:extLst>
          </p:nvPr>
        </p:nvGraphicFramePr>
        <p:xfrm>
          <a:off x="6108963" y="164020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765542120"/>
              </p:ext>
            </p:extLst>
          </p:nvPr>
        </p:nvGraphicFramePr>
        <p:xfrm>
          <a:off x="6108963" y="2016760"/>
          <a:ext cx="4105080" cy="741680"/>
        </p:xfrm>
        <a:graphic>
          <a:graphicData uri="http://schemas.openxmlformats.org/drawingml/2006/table">
            <a:tbl>
              <a:tblPr firstRow="1" bandRow="1">
                <a:tableStyleId>{93296810-A885-4BE3-A3E7-6D5BEEA58F35}</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5715"/>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4880041" y="4035317"/>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4880041" y="4828344"/>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456685534"/>
              </p:ext>
            </p:extLst>
          </p:nvPr>
        </p:nvGraphicFramePr>
        <p:xfrm>
          <a:off x="6108963" y="4457504"/>
          <a:ext cx="4105080" cy="741680"/>
        </p:xfrm>
        <a:graphic>
          <a:graphicData uri="http://schemas.openxmlformats.org/drawingml/2006/table">
            <a:tbl>
              <a:tblPr firstRow="1" bandRow="1">
                <a:tableStyleId>{93296810-A885-4BE3-A3E7-6D5BEEA58F35}</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276739521"/>
              </p:ext>
            </p:extLst>
          </p:nvPr>
        </p:nvGraphicFramePr>
        <p:xfrm>
          <a:off x="6101273" y="4060991"/>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52538"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59238" cy="1110221"/>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2"/>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9"/>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421807" y="2475114"/>
            <a:ext cx="2146141" cy="132634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153966" y="3801461"/>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p:nvPr/>
        </p:nvCxnSpPr>
        <p:spPr>
          <a:xfrm flipV="1">
            <a:off x="2365041" y="4453606"/>
            <a:ext cx="0" cy="112563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4567948" y="2475114"/>
            <a:ext cx="1267841" cy="1285188"/>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8842403"/>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266037"/>
              </p:ext>
            </p:extLst>
          </p:nvPr>
        </p:nvGraphicFramePr>
        <p:xfrm>
          <a:off x="838200" y="1825625"/>
          <a:ext cx="10515600" cy="1854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sp>
        <p:nvSpPr>
          <p:cNvPr id="3" name="Rectangle 2"/>
          <p:cNvSpPr/>
          <p:nvPr/>
        </p:nvSpPr>
        <p:spPr>
          <a:xfrm>
            <a:off x="3447393" y="1690688"/>
            <a:ext cx="2659117" cy="218092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821017"/>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Code</a:t>
            </a:r>
            <a:r>
              <a:rPr lang="sv-SE" dirty="0" smtClean="0"/>
              <a:t> lists</a:t>
            </a:r>
            <a:endParaRPr lang="sv-SE" dirty="0"/>
          </a:p>
        </p:txBody>
      </p:sp>
      <p:sp>
        <p:nvSpPr>
          <p:cNvPr id="3" name="Content Placeholder 2"/>
          <p:cNvSpPr>
            <a:spLocks noGrp="1"/>
          </p:cNvSpPr>
          <p:nvPr>
            <p:ph idx="1"/>
          </p:nvPr>
        </p:nvSpPr>
        <p:spPr/>
        <p:txBody>
          <a:bodyPr/>
          <a:lstStyle/>
          <a:p>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2292239507"/>
              </p:ext>
            </p:extLst>
          </p:nvPr>
        </p:nvGraphicFramePr>
        <p:xfrm>
          <a:off x="838200" y="1825625"/>
          <a:ext cx="3811622" cy="1112520"/>
        </p:xfrm>
        <a:graphic>
          <a:graphicData uri="http://schemas.openxmlformats.org/drawingml/2006/table">
            <a:tbl>
              <a:tblPr firstRow="1" bandRow="1">
                <a:tableStyleId>{93296810-A885-4BE3-A3E7-6D5BEEA58F35}</a:tableStyleId>
              </a:tblPr>
              <a:tblGrid>
                <a:gridCol w="1905811">
                  <a:extLst>
                    <a:ext uri="{9D8B030D-6E8A-4147-A177-3AD203B41FA5}">
                      <a16:colId xmlns:a16="http://schemas.microsoft.com/office/drawing/2014/main" val="1847546260"/>
                    </a:ext>
                  </a:extLst>
                </a:gridCol>
                <a:gridCol w="1905811">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67118693"/>
              </p:ext>
            </p:extLst>
          </p:nvPr>
        </p:nvGraphicFramePr>
        <p:xfrm>
          <a:off x="838200" y="138731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723115"/>
              </p:ext>
            </p:extLst>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01849995"/>
              </p:ext>
            </p:extLst>
          </p:nvPr>
        </p:nvGraphicFramePr>
        <p:xfrm>
          <a:off x="854410" y="3194117"/>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260006617"/>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84735052"/>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3239078663"/>
              </p:ext>
            </p:extLst>
          </p:nvPr>
        </p:nvGraphicFramePr>
        <p:xfrm>
          <a:off x="870622" y="5116819"/>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1947294384"/>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2256317745"/>
              </p:ext>
            </p:extLst>
          </p:nvPr>
        </p:nvGraphicFramePr>
        <p:xfrm>
          <a:off x="6081421" y="230171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008741"/>
              </p:ext>
            </p:extLst>
          </p:nvPr>
        </p:nvGraphicFramePr>
        <p:xfrm>
          <a:off x="6108963" y="2668687"/>
          <a:ext cx="3154688" cy="111252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3224947"/>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258901061"/>
              </p:ext>
            </p:extLst>
          </p:nvPr>
        </p:nvGraphicFramePr>
        <p:xfrm>
          <a:off x="6081421" y="4462438"/>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671178754"/>
              </p:ext>
            </p:extLst>
          </p:nvPr>
        </p:nvGraphicFramePr>
        <p:xfrm>
          <a:off x="6108963" y="4873831"/>
          <a:ext cx="3154688" cy="148336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4880041" y="5615511"/>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720488" y="4369762"/>
            <a:ext cx="1159238" cy="1110221"/>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69762"/>
            <a:ext cx="1211075" cy="1110222"/>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52647" y="3717617"/>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720488" y="2475114"/>
            <a:ext cx="1847460" cy="1242503"/>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5170240" y="3702200"/>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438081" y="4354345"/>
            <a:ext cx="0" cy="112563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567948" y="2475114"/>
            <a:ext cx="1870133" cy="1227086"/>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nvGraphicFramePr>
        <p:xfrm>
          <a:off x="854410" y="3194117"/>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3224127110"/>
              </p:ext>
            </p:extLst>
          </p:nvPr>
        </p:nvGraphicFramePr>
        <p:xfrm>
          <a:off x="870622" y="5116819"/>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1203</Words>
  <Application>Microsoft Office PowerPoint</Application>
  <PresentationFormat>Widescreen</PresentationFormat>
  <Paragraphs>376</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Variables and variable cascade</vt:lpstr>
      <vt:lpstr>What is a variable?</vt:lpstr>
      <vt:lpstr>What is a variable?</vt:lpstr>
      <vt:lpstr>Variable representation types</vt:lpstr>
      <vt:lpstr>Code lists</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28</cp:revision>
  <dcterms:created xsi:type="dcterms:W3CDTF">2018-09-25T09:45:33Z</dcterms:created>
  <dcterms:modified xsi:type="dcterms:W3CDTF">2018-09-25T15:27:40Z</dcterms:modified>
</cp:coreProperties>
</file>