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9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24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1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2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1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9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5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AA08-9EA3-9A49-BA66-9D6DBBD35B08}" type="datetimeFigureOut">
              <a:rPr lang="en-US" smtClean="0"/>
              <a:t>9/25/18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2C3B1-3063-0643-94A9-D3384BF89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Training for Librarians, Archivists and Metadata Managers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DDI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16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Landscape, big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data / digital information management </a:t>
            </a:r>
          </a:p>
          <a:p>
            <a:r>
              <a:rPr lang="en-US" dirty="0" smtClean="0"/>
              <a:t>Data librarians, metadata librarians, digital preservation specialists (not necessarily new, but for most)</a:t>
            </a:r>
          </a:p>
          <a:p>
            <a:r>
              <a:rPr lang="en-US" dirty="0" smtClean="0"/>
              <a:t>Increasing pressure towards managing research data</a:t>
            </a:r>
          </a:p>
          <a:p>
            <a:r>
              <a:rPr lang="en-US" dirty="0" smtClean="0"/>
              <a:t>Driven by changing research landscape, growth of interdisciplinary and data-driven research (makes things more complicated)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70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metadata?</a:t>
            </a:r>
          </a:p>
          <a:p>
            <a:r>
              <a:rPr lang="en-US" dirty="0" smtClean="0"/>
              <a:t>What is standard metadata?</a:t>
            </a:r>
          </a:p>
          <a:p>
            <a:r>
              <a:rPr lang="en-US" dirty="0" smtClean="0"/>
              <a:t>What is data?</a:t>
            </a:r>
          </a:p>
          <a:p>
            <a:r>
              <a:rPr lang="en-US" dirty="0" smtClean="0"/>
              <a:t>What is DDI?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1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DDI? Discovery &amp;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7520" cy="43513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Full-text for your data </a:t>
            </a:r>
          </a:p>
          <a:p>
            <a:pPr lvl="1"/>
            <a:r>
              <a:rPr lang="en-US" dirty="0" smtClean="0"/>
              <a:t>Index your data </a:t>
            </a:r>
          </a:p>
          <a:p>
            <a:pPr lvl="1"/>
            <a:r>
              <a:rPr lang="en-US" dirty="0" smtClean="0"/>
              <a:t>‘Files names’ are not enough</a:t>
            </a:r>
          </a:p>
          <a:p>
            <a:pPr lvl="1"/>
            <a:r>
              <a:rPr lang="en-US" dirty="0" smtClean="0"/>
              <a:t>Many topics found within variables</a:t>
            </a:r>
          </a:p>
          <a:p>
            <a:r>
              <a:rPr lang="en-US" sz="2400" dirty="0" smtClean="0"/>
              <a:t>Create standard documentation to accompany data (codebook, data dictionary) 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Produce question banks and variable lists (new resources for your users)</a:t>
            </a:r>
          </a:p>
        </p:txBody>
      </p:sp>
    </p:spTree>
    <p:extLst>
      <p:ext uri="{BB962C8B-B14F-4D97-AF65-F5344CB8AC3E}">
        <p14:creationId xmlns:p14="http://schemas.microsoft.com/office/powerpoint/2010/main" val="33768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DDI?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Controlled vocabularies</a:t>
            </a:r>
          </a:p>
          <a:p>
            <a:r>
              <a:rPr lang="en-US" dirty="0" smtClean="0"/>
              <a:t>Quality control</a:t>
            </a:r>
          </a:p>
          <a:p>
            <a:r>
              <a:rPr lang="en-US" dirty="0" smtClean="0"/>
              <a:t>Metadata reuse (questions, code lists, variables, classifications, etc.)</a:t>
            </a:r>
            <a:endParaRPr lang="en-US" dirty="0" smtClean="0"/>
          </a:p>
          <a:p>
            <a:r>
              <a:rPr lang="en-US" dirty="0" smtClean="0"/>
              <a:t>Provenance </a:t>
            </a:r>
          </a:p>
          <a:p>
            <a:r>
              <a:rPr lang="en-US" dirty="0" smtClean="0"/>
              <a:t>Sharing data (interoperability)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0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DDI? Preservation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Versioning</a:t>
            </a:r>
          </a:p>
          <a:p>
            <a:r>
              <a:rPr lang="en-US" dirty="0" smtClean="0"/>
              <a:t>Data integrity</a:t>
            </a:r>
          </a:p>
          <a:p>
            <a:r>
              <a:rPr lang="en-US" dirty="0" smtClean="0"/>
              <a:t>Data encoding / encapsulation </a:t>
            </a:r>
          </a:p>
          <a:p>
            <a:r>
              <a:rPr lang="en-US" dirty="0" smtClean="0"/>
              <a:t>Standard, open documentation (XML, Codebook)</a:t>
            </a:r>
          </a:p>
        </p:txBody>
      </p:sp>
    </p:spTree>
    <p:extLst>
      <p:ext uri="{BB962C8B-B14F-4D97-AF65-F5344CB8AC3E}">
        <p14:creationId xmlns:p14="http://schemas.microsoft.com/office/powerpoint/2010/main" val="920528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180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Training for Librarians, Archivists and Metadata Managers</vt:lpstr>
      <vt:lpstr>Landscape, big challenges</vt:lpstr>
      <vt:lpstr>Metadata Basics</vt:lpstr>
      <vt:lpstr>Why DDI? Discovery &amp; Access</vt:lpstr>
      <vt:lpstr>Why DDI? Efficiency</vt:lpstr>
      <vt:lpstr>Why DDI? Preservation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DDI for Librarians &amp; Archivists</dc:title>
  <dc:creator>Microsoft Office User</dc:creator>
  <cp:lastModifiedBy>Microsoft Office User</cp:lastModifiedBy>
  <cp:revision>5</cp:revision>
  <dcterms:created xsi:type="dcterms:W3CDTF">2018-09-25T15:52:41Z</dcterms:created>
  <dcterms:modified xsi:type="dcterms:W3CDTF">2018-09-26T07:19:08Z</dcterms:modified>
</cp:coreProperties>
</file>