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14" autoAdjust="0"/>
  </p:normalViewPr>
  <p:slideViewPr>
    <p:cSldViewPr>
      <p:cViewPr>
        <p:scale>
          <a:sx n="125" d="100"/>
          <a:sy n="125" d="100"/>
        </p:scale>
        <p:origin x="-226" y="1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A7226-A94E-4668-AF80-5F44A20592A1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5F90F-7BF0-44FA-AB96-7922416FFC2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11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5F90F-7BF0-44FA-AB96-7922416FFC2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9344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Dimensions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related</a:t>
            </a:r>
            <a:r>
              <a:rPr lang="da-DK" dirty="0" smtClean="0"/>
              <a:t> to the </a:t>
            </a:r>
            <a:r>
              <a:rPr lang="da-DK" dirty="0" err="1" smtClean="0"/>
              <a:t>current</a:t>
            </a:r>
            <a:r>
              <a:rPr lang="da-DK" dirty="0" smtClean="0"/>
              <a:t> </a:t>
            </a:r>
            <a:r>
              <a:rPr lang="da-DK" dirty="0" err="1" smtClean="0"/>
              <a:t>practice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5F90F-7BF0-44FA-AB96-7922416FFC2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081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Time </a:t>
            </a:r>
            <a:r>
              <a:rPr lang="da-DK" dirty="0" err="1" smtClean="0"/>
              <a:t>spent</a:t>
            </a:r>
            <a:r>
              <a:rPr lang="da-DK" dirty="0" smtClean="0"/>
              <a:t> from data </a:t>
            </a:r>
            <a:r>
              <a:rPr lang="da-DK" dirty="0" err="1" smtClean="0"/>
              <a:t>collection</a:t>
            </a:r>
            <a:r>
              <a:rPr lang="da-DK" dirty="0" smtClean="0"/>
              <a:t> to </a:t>
            </a:r>
            <a:r>
              <a:rPr lang="da-DK" dirty="0" err="1" smtClean="0"/>
              <a:t>finished</a:t>
            </a:r>
            <a:r>
              <a:rPr lang="da-DK" dirty="0" smtClean="0"/>
              <a:t> </a:t>
            </a:r>
            <a:r>
              <a:rPr lang="da-DK" dirty="0" err="1" smtClean="0"/>
              <a:t>product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5F90F-7BF0-44FA-AB96-7922416FFC2D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980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current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costs</a:t>
            </a:r>
            <a:r>
              <a:rPr lang="da-DK" baseline="0" dirty="0" smtClean="0"/>
              <a:t> of the business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5F90F-7BF0-44FA-AB96-7922416FFC2D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40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925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844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1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530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590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580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449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677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102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217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47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A99B7-FD88-4B3D-B626-B0E3536CBDDE}" type="datetimeFigureOut">
              <a:rPr lang="da-DK" smtClean="0"/>
              <a:t>27-09-2018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046E-146D-4BD8-BE18-F54D55B86B4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1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Funders, </a:t>
            </a:r>
            <a:r>
              <a:rPr lang="da-DK" dirty="0" err="1" smtClean="0"/>
              <a:t>directions</a:t>
            </a:r>
            <a:r>
              <a:rPr lang="da-DK" dirty="0" smtClean="0"/>
              <a:t> etc.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128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Core job of the institution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EXAMPLE: 1) at sikre bevaringen af arkivalier, der har historisk værdi eller tjener til dokumentation af forhold af væsentlig administrativ eller retlig betydning for borgere og myndigheder,</a:t>
            </a:r>
          </a:p>
          <a:p>
            <a:r>
              <a:rPr lang="da-DK" dirty="0" smtClean="0"/>
              <a:t>2) at sikre muligheden for kassation af ikke-bevaringsværdige offentlige arkivalier i samarbejde med de myndigheder, der er omfattet af denne lov,</a:t>
            </a:r>
          </a:p>
          <a:p>
            <a:r>
              <a:rPr lang="da-DK" dirty="0" smtClean="0">
                <a:solidFill>
                  <a:srgbClr val="FF0000"/>
                </a:solidFill>
              </a:rPr>
              <a:t>3) at stille arkivalier til rådighed for borgere og myndigheder, herunder til forskningsformål,</a:t>
            </a:r>
          </a:p>
          <a:p>
            <a:r>
              <a:rPr lang="da-DK" dirty="0" smtClean="0"/>
              <a:t>4) at vejlede borgere og myndigheder i benyttelse af arkivalier,</a:t>
            </a:r>
          </a:p>
          <a:p>
            <a:r>
              <a:rPr lang="da-DK" dirty="0" smtClean="0"/>
              <a:t>5) at udøve forskning og udbrede kendskabet til forskningens resultater.</a:t>
            </a:r>
          </a:p>
          <a:p>
            <a:endParaRPr lang="da-DK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6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Dimensions </a:t>
            </a:r>
            <a:r>
              <a:rPr lang="da-DK" dirty="0" err="1" smtClean="0"/>
              <a:t>where</a:t>
            </a:r>
            <a:r>
              <a:rPr lang="da-DK" dirty="0" smtClean="0"/>
              <a:t> DDI ”support”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da-DK" dirty="0" smtClean="0"/>
              <a:t>Time/speed</a:t>
            </a:r>
          </a:p>
          <a:p>
            <a:pPr lvl="1"/>
            <a:r>
              <a:rPr lang="da-DK" dirty="0" smtClean="0"/>
              <a:t>Delivery time of products</a:t>
            </a:r>
          </a:p>
          <a:p>
            <a:pPr lvl="1"/>
            <a:r>
              <a:rPr lang="da-DK" dirty="0" err="1" smtClean="0"/>
              <a:t>Current</a:t>
            </a:r>
            <a:r>
              <a:rPr lang="da-DK" dirty="0" smtClean="0"/>
              <a:t> </a:t>
            </a:r>
            <a:r>
              <a:rPr lang="da-DK" dirty="0" err="1" smtClean="0"/>
              <a:t>processess</a:t>
            </a:r>
            <a:endParaRPr lang="da-DK" dirty="0" smtClean="0"/>
          </a:p>
          <a:p>
            <a:r>
              <a:rPr lang="da-DK" dirty="0" err="1" smtClean="0"/>
              <a:t>Costs</a:t>
            </a:r>
            <a:endParaRPr lang="da-DK" dirty="0" smtClean="0"/>
          </a:p>
          <a:p>
            <a:pPr lvl="1"/>
            <a:r>
              <a:rPr lang="da-DK" dirty="0" smtClean="0"/>
              <a:t>Software </a:t>
            </a:r>
          </a:p>
          <a:p>
            <a:pPr lvl="1"/>
            <a:r>
              <a:rPr lang="da-DK" dirty="0" smtClean="0"/>
              <a:t>The standard DDI </a:t>
            </a:r>
            <a:r>
              <a:rPr lang="da-DK" dirty="0" err="1" smtClean="0"/>
              <a:t>itself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Quality</a:t>
            </a:r>
            <a:endParaRPr lang="da-DK" dirty="0" smtClean="0"/>
          </a:p>
          <a:p>
            <a:pPr lvl="1"/>
            <a:r>
              <a:rPr lang="da-DK" dirty="0" err="1" smtClean="0"/>
              <a:t>Reliablity</a:t>
            </a:r>
            <a:r>
              <a:rPr lang="da-DK" dirty="0" smtClean="0"/>
              <a:t> </a:t>
            </a:r>
          </a:p>
          <a:p>
            <a:pPr lvl="1"/>
            <a:r>
              <a:rPr lang="da-DK" dirty="0" err="1" smtClean="0"/>
              <a:t>Searchability</a:t>
            </a:r>
            <a:r>
              <a:rPr lang="da-DK" dirty="0" smtClean="0"/>
              <a:t> </a:t>
            </a:r>
          </a:p>
          <a:p>
            <a:pPr lvl="1"/>
            <a:r>
              <a:rPr lang="da-DK" dirty="0" err="1" smtClean="0"/>
              <a:t>Reusability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Independence</a:t>
            </a:r>
            <a:endParaRPr lang="da-DK" dirty="0" smtClean="0"/>
          </a:p>
          <a:p>
            <a:pPr lvl="1"/>
            <a:r>
              <a:rPr lang="da-DK" dirty="0" smtClean="0"/>
              <a:t>Of </a:t>
            </a:r>
            <a:r>
              <a:rPr lang="da-DK" dirty="0" err="1" smtClean="0"/>
              <a:t>technology</a:t>
            </a:r>
            <a:r>
              <a:rPr lang="da-DK" dirty="0" smtClean="0"/>
              <a:t> </a:t>
            </a:r>
          </a:p>
          <a:p>
            <a:pPr lvl="1"/>
            <a:r>
              <a:rPr lang="da-DK" dirty="0" err="1" smtClean="0"/>
              <a:t>Independence</a:t>
            </a:r>
            <a:r>
              <a:rPr lang="da-DK" dirty="0" smtClean="0"/>
              <a:t> of </a:t>
            </a:r>
            <a:r>
              <a:rPr lang="da-DK" dirty="0" err="1" smtClean="0"/>
              <a:t>labor</a:t>
            </a:r>
            <a:r>
              <a:rPr lang="da-DK" dirty="0" smtClean="0"/>
              <a:t> </a:t>
            </a:r>
            <a:r>
              <a:rPr lang="da-DK" dirty="0" err="1" smtClean="0"/>
              <a:t>movement</a:t>
            </a:r>
            <a:endParaRPr lang="da-DK" dirty="0" smtClean="0"/>
          </a:p>
          <a:p>
            <a:r>
              <a:rPr lang="da-DK" dirty="0" err="1" smtClean="0"/>
              <a:t>Sustainable</a:t>
            </a:r>
            <a:r>
              <a:rPr lang="da-DK" dirty="0" smtClean="0"/>
              <a:t> </a:t>
            </a:r>
          </a:p>
          <a:p>
            <a:r>
              <a:rPr lang="da-DK" dirty="0" smtClean="0"/>
              <a:t>Promotion of institution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836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Time/speed</a:t>
            </a:r>
            <a:br>
              <a:rPr lang="da-DK" dirty="0" smtClean="0"/>
            </a:b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1862"/>
              </p:ext>
            </p:extLst>
          </p:nvPr>
        </p:nvGraphicFramePr>
        <p:xfrm>
          <a:off x="457200" y="1600200"/>
          <a:ext cx="8219256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814"/>
                <a:gridCol w="2054814"/>
                <a:gridCol w="2054814"/>
                <a:gridCol w="2054814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pro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Timeframe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Con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Timeframe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 smtClean="0"/>
                        <a:t>Streamline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production</a:t>
                      </a:r>
                      <a:r>
                        <a:rPr lang="da-DK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smtClean="0"/>
                        <a:t>(save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smtClean="0"/>
                        <a:t>long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Time </a:t>
                      </a:r>
                      <a:r>
                        <a:rPr lang="da-DK" dirty="0" err="1" smtClean="0"/>
                        <a:t>consuming</a:t>
                      </a:r>
                      <a:endParaRPr lang="da-D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short run</a:t>
                      </a:r>
                      <a:endParaRPr lang="da-DK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Reuse</a:t>
                      </a:r>
                      <a:r>
                        <a:rPr lang="da-DK" baseline="0" dirty="0" smtClean="0"/>
                        <a:t> of components</a:t>
                      </a:r>
                      <a:endParaRPr lang="da-D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smtClean="0"/>
                        <a:t>long run</a:t>
                      </a:r>
                      <a:endParaRPr lang="da-D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Implementation</a:t>
                      </a:r>
                      <a:r>
                        <a:rPr lang="da-DK" dirty="0" smtClean="0"/>
                        <a:t> 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Short run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28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Costs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792556"/>
              </p:ext>
            </p:extLst>
          </p:nvPr>
        </p:nvGraphicFramePr>
        <p:xfrm>
          <a:off x="457200" y="1600200"/>
          <a:ext cx="822960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Pro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Timeframe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Con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timeframe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Lower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them</a:t>
                      </a:r>
                      <a:r>
                        <a:rPr lang="da-DK" dirty="0" smtClean="0"/>
                        <a:t> – standards</a:t>
                      </a:r>
                      <a:r>
                        <a:rPr lang="da-DK" baseline="0" dirty="0" smtClean="0"/>
                        <a:t> supports </a:t>
                      </a:r>
                      <a:r>
                        <a:rPr lang="da-DK" baseline="0" dirty="0" err="1" smtClean="0"/>
                        <a:t>reusability</a:t>
                      </a:r>
                      <a:r>
                        <a:rPr lang="da-DK" baseline="0" dirty="0" smtClean="0"/>
                        <a:t> 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Long run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Implementation</a:t>
                      </a:r>
                      <a:r>
                        <a:rPr lang="da-DK" dirty="0" smtClean="0"/>
                        <a:t> is </a:t>
                      </a:r>
                      <a:r>
                        <a:rPr lang="da-DK" dirty="0" err="1" smtClean="0"/>
                        <a:t>expensive</a:t>
                      </a:r>
                      <a:r>
                        <a:rPr lang="da-DK" dirty="0" smtClean="0"/>
                        <a:t> and time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consuming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Short run 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Maintenance of the </a:t>
                      </a:r>
                      <a:r>
                        <a:rPr lang="da-DK" dirty="0" err="1" smtClean="0"/>
                        <a:t>collection</a:t>
                      </a:r>
                      <a:r>
                        <a:rPr lang="da-DK" dirty="0" smtClean="0"/>
                        <a:t> 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Long run (</a:t>
                      </a:r>
                      <a:r>
                        <a:rPr lang="da-DK" dirty="0" err="1" smtClean="0"/>
                        <a:t>forever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Software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needed</a:t>
                      </a:r>
                      <a:r>
                        <a:rPr lang="da-DK" baseline="0" dirty="0" smtClean="0"/>
                        <a:t> - </a:t>
                      </a:r>
                      <a:r>
                        <a:rPr lang="da-DK" baseline="0" dirty="0" err="1" smtClean="0"/>
                        <a:t>expences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Short run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DDI</a:t>
                      </a:r>
                      <a:r>
                        <a:rPr lang="da-DK" baseline="0" dirty="0" smtClean="0"/>
                        <a:t> software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baseline="0" dirty="0" smtClean="0"/>
                        <a:t>Tools </a:t>
                      </a:r>
                      <a:r>
                        <a:rPr lang="da-DK" baseline="0" dirty="0" err="1" smtClean="0"/>
                        <a:t>are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developed</a:t>
                      </a:r>
                      <a:r>
                        <a:rPr lang="da-DK" baseline="0" dirty="0" smtClean="0"/>
                        <a:t> and open source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baseline="0" dirty="0" err="1" smtClean="0"/>
                        <a:t>Ready</a:t>
                      </a:r>
                      <a:r>
                        <a:rPr lang="da-DK" baseline="0" dirty="0" smtClean="0"/>
                        <a:t> to </a:t>
                      </a:r>
                      <a:r>
                        <a:rPr lang="da-DK" baseline="0" dirty="0" err="1" smtClean="0"/>
                        <a:t>use</a:t>
                      </a:r>
                      <a:endParaRPr lang="da-DK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baseline="0" dirty="0" err="1" smtClean="0"/>
                        <a:t>Lower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maintenance</a:t>
                      </a:r>
                      <a:r>
                        <a:rPr lang="da-DK" baseline="0" dirty="0" smtClean="0"/>
                        <a:t> due to open source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Long run – </a:t>
                      </a:r>
                      <a:r>
                        <a:rPr lang="da-DK" dirty="0" err="1" smtClean="0"/>
                        <a:t>no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costs</a:t>
                      </a:r>
                      <a:r>
                        <a:rPr lang="da-DK" baseline="0" dirty="0" smtClean="0"/>
                        <a:t> for </a:t>
                      </a:r>
                      <a:r>
                        <a:rPr lang="da-DK" baseline="0" dirty="0" err="1" smtClean="0"/>
                        <a:t>very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expensive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development</a:t>
                      </a:r>
                      <a:r>
                        <a:rPr lang="da-DK" baseline="0" dirty="0" smtClean="0"/>
                        <a:t> of </a:t>
                      </a:r>
                      <a:r>
                        <a:rPr lang="da-DK" baseline="0" dirty="0" err="1" smtClean="0"/>
                        <a:t>own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tools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Maintenance of software</a:t>
                      </a:r>
                      <a:r>
                        <a:rPr lang="da-DK" baseline="0" dirty="0" smtClean="0"/>
                        <a:t> 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40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Business Case</a:t>
            </a:r>
            <a:br>
              <a:rPr lang="da-DK" dirty="0" smtClean="0"/>
            </a:br>
            <a:r>
              <a:rPr lang="da-DK" dirty="0" smtClean="0"/>
              <a:t>alternatives to </a:t>
            </a:r>
            <a:r>
              <a:rPr lang="da-DK" dirty="0" err="1" smtClean="0"/>
              <a:t>implementing</a:t>
            </a:r>
            <a:r>
              <a:rPr lang="da-DK" dirty="0" smtClean="0"/>
              <a:t> DDI 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135866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Dublin Core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DDI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59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Business Case</a:t>
            </a:r>
            <a:br>
              <a:rPr lang="da-DK" dirty="0" smtClean="0"/>
            </a:br>
            <a:r>
              <a:rPr lang="da-DK" dirty="0" smtClean="0"/>
              <a:t>alternatives to </a:t>
            </a:r>
            <a:r>
              <a:rPr lang="da-DK" dirty="0" err="1" smtClean="0"/>
              <a:t>implementing</a:t>
            </a:r>
            <a:r>
              <a:rPr lang="da-DK" smtClean="0"/>
              <a:t> DDI 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532805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Google (data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search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DDI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25606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270</Words>
  <Application>Microsoft Office PowerPoint</Application>
  <PresentationFormat>Skjermfremvisning (4:3)</PresentationFormat>
  <Paragraphs>69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Kontortema</vt:lpstr>
      <vt:lpstr>Funders, directions etc.</vt:lpstr>
      <vt:lpstr>Core job of the institution </vt:lpstr>
      <vt:lpstr>Dimensions where DDI ”support”</vt:lpstr>
      <vt:lpstr>Time/speed </vt:lpstr>
      <vt:lpstr>Costs</vt:lpstr>
      <vt:lpstr>Business Case alternatives to implementing DDI </vt:lpstr>
      <vt:lpstr>Business Case alternatives to implementing DDI 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Funders, directions etc.</dc:title>
  <dc:creator>Lea Sztuk Haahr</dc:creator>
  <cp:lastModifiedBy>NSD Lokal konto på NSDL31</cp:lastModifiedBy>
  <cp:revision>5</cp:revision>
  <dcterms:created xsi:type="dcterms:W3CDTF">2018-09-27T09:05:17Z</dcterms:created>
  <dcterms:modified xsi:type="dcterms:W3CDTF">2018-09-27T10:00:21Z</dcterms:modified>
</cp:coreProperties>
</file>