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gif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4" r:id="rId5"/>
    <p:sldId id="257" r:id="rId6"/>
    <p:sldId id="268" r:id="rId7"/>
    <p:sldId id="266" r:id="rId8"/>
    <p:sldId id="261" r:id="rId9"/>
    <p:sldId id="262" r:id="rId10"/>
    <p:sldId id="259" r:id="rId11"/>
    <p:sldId id="25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0101"/>
    <a:srgbClr val="801604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389A2-4436-4879-B2EC-172B2465C57E}" type="doc">
      <dgm:prSet loTypeId="urn:microsoft.com/office/officeart/2005/8/layout/pyramid4" loCatId="pyramid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de-DE"/>
        </a:p>
      </dgm:t>
    </dgm:pt>
    <dgm:pt modelId="{257B0D4E-B858-4394-A2CF-BF9C6DC788DF}">
      <dgm:prSet phldrT="[Text]" phldr="1"/>
      <dgm:spPr/>
      <dgm:t>
        <a:bodyPr/>
        <a:lstStyle/>
        <a:p>
          <a:endParaRPr lang="de-DE"/>
        </a:p>
      </dgm:t>
    </dgm:pt>
    <dgm:pt modelId="{FAE3535D-EC0A-4E65-AD35-72B3DD9FA96D}" type="parTrans" cxnId="{A3A6893B-1369-4B4A-A405-FDB7D4912071}">
      <dgm:prSet/>
      <dgm:spPr/>
      <dgm:t>
        <a:bodyPr/>
        <a:lstStyle/>
        <a:p>
          <a:endParaRPr lang="de-DE"/>
        </a:p>
      </dgm:t>
    </dgm:pt>
    <dgm:pt modelId="{31F450ED-989C-4AD1-9CA0-CA1C1867A584}" type="sibTrans" cxnId="{A3A6893B-1369-4B4A-A405-FDB7D4912071}">
      <dgm:prSet/>
      <dgm:spPr/>
      <dgm:t>
        <a:bodyPr/>
        <a:lstStyle/>
        <a:p>
          <a:endParaRPr lang="de-DE"/>
        </a:p>
      </dgm:t>
    </dgm:pt>
    <dgm:pt modelId="{BA4452F8-F565-4184-954C-55F1CDCC4B8C}">
      <dgm:prSet phldrT="[Text]" phldr="1"/>
      <dgm:spPr/>
      <dgm:t>
        <a:bodyPr/>
        <a:lstStyle/>
        <a:p>
          <a:endParaRPr lang="de-DE"/>
        </a:p>
      </dgm:t>
    </dgm:pt>
    <dgm:pt modelId="{E368A6E8-0EE3-4BE7-A90E-6093D83692F0}" type="parTrans" cxnId="{9DB8077B-B855-45E1-A3A0-1B12E1539BC3}">
      <dgm:prSet/>
      <dgm:spPr/>
      <dgm:t>
        <a:bodyPr/>
        <a:lstStyle/>
        <a:p>
          <a:endParaRPr lang="de-DE"/>
        </a:p>
      </dgm:t>
    </dgm:pt>
    <dgm:pt modelId="{E4D8B0E3-59BC-4AFE-BB55-2A0665F4BD29}" type="sibTrans" cxnId="{9DB8077B-B855-45E1-A3A0-1B12E1539BC3}">
      <dgm:prSet/>
      <dgm:spPr/>
      <dgm:t>
        <a:bodyPr/>
        <a:lstStyle/>
        <a:p>
          <a:endParaRPr lang="de-DE"/>
        </a:p>
      </dgm:t>
    </dgm:pt>
    <dgm:pt modelId="{1747A839-3CD1-4E5D-81CD-2E2EC4ADC78E}">
      <dgm:prSet phldrT="[Text]" phldr="1"/>
      <dgm:spPr/>
      <dgm:t>
        <a:bodyPr/>
        <a:lstStyle/>
        <a:p>
          <a:endParaRPr lang="de-DE" dirty="0"/>
        </a:p>
      </dgm:t>
    </dgm:pt>
    <dgm:pt modelId="{2D373E25-8C2C-47A5-BDC8-4E5120C4D102}" type="parTrans" cxnId="{A3240CBF-D482-4199-A317-4ADA1ECD0350}">
      <dgm:prSet/>
      <dgm:spPr/>
      <dgm:t>
        <a:bodyPr/>
        <a:lstStyle/>
        <a:p>
          <a:endParaRPr lang="de-DE"/>
        </a:p>
      </dgm:t>
    </dgm:pt>
    <dgm:pt modelId="{F87148B3-AAF0-4A8C-B455-EFCA228740BC}" type="sibTrans" cxnId="{A3240CBF-D482-4199-A317-4ADA1ECD0350}">
      <dgm:prSet/>
      <dgm:spPr/>
      <dgm:t>
        <a:bodyPr/>
        <a:lstStyle/>
        <a:p>
          <a:endParaRPr lang="de-DE"/>
        </a:p>
      </dgm:t>
    </dgm:pt>
    <dgm:pt modelId="{30D84EF3-8461-452D-8A45-C0864ED62801}">
      <dgm:prSet phldrT="[Text]" phldr="1"/>
      <dgm:spPr/>
      <dgm:t>
        <a:bodyPr/>
        <a:lstStyle/>
        <a:p>
          <a:endParaRPr lang="de-DE"/>
        </a:p>
      </dgm:t>
    </dgm:pt>
    <dgm:pt modelId="{33938CEB-92DD-4710-BBBF-D9C63027C7DB}" type="parTrans" cxnId="{164B6BB1-7D97-4DE5-8E0E-3C6CA0B99255}">
      <dgm:prSet/>
      <dgm:spPr/>
      <dgm:t>
        <a:bodyPr/>
        <a:lstStyle/>
        <a:p>
          <a:endParaRPr lang="de-DE"/>
        </a:p>
      </dgm:t>
    </dgm:pt>
    <dgm:pt modelId="{44E1F890-E85A-4951-9083-F8D5A3BA4899}" type="sibTrans" cxnId="{164B6BB1-7D97-4DE5-8E0E-3C6CA0B99255}">
      <dgm:prSet/>
      <dgm:spPr/>
      <dgm:t>
        <a:bodyPr/>
        <a:lstStyle/>
        <a:p>
          <a:endParaRPr lang="de-DE"/>
        </a:p>
      </dgm:t>
    </dgm:pt>
    <dgm:pt modelId="{0580C4C5-FAE0-46BD-94E5-AD1DEBC17B8E}" type="pres">
      <dgm:prSet presAssocID="{BC0389A2-4436-4879-B2EC-172B2465C57E}" presName="compositeShape" presStyleCnt="0">
        <dgm:presLayoutVars>
          <dgm:chMax val="9"/>
          <dgm:dir/>
          <dgm:resizeHandles val="exact"/>
        </dgm:presLayoutVars>
      </dgm:prSet>
      <dgm:spPr/>
    </dgm:pt>
    <dgm:pt modelId="{F0663B59-BE61-4F59-93AD-F87CE0998E39}" type="pres">
      <dgm:prSet presAssocID="{BC0389A2-4436-4879-B2EC-172B2465C57E}" presName="triangle1" presStyleLbl="node1" presStyleIdx="0" presStyleCnt="4">
        <dgm:presLayoutVars>
          <dgm:bulletEnabled val="1"/>
        </dgm:presLayoutVars>
      </dgm:prSet>
      <dgm:spPr/>
    </dgm:pt>
    <dgm:pt modelId="{ADC04184-6FFB-4DD4-9A17-240E0AF5800D}" type="pres">
      <dgm:prSet presAssocID="{BC0389A2-4436-4879-B2EC-172B2465C57E}" presName="triangle2" presStyleLbl="node1" presStyleIdx="1" presStyleCnt="4">
        <dgm:presLayoutVars>
          <dgm:bulletEnabled val="1"/>
        </dgm:presLayoutVars>
      </dgm:prSet>
      <dgm:spPr/>
    </dgm:pt>
    <dgm:pt modelId="{D19DF1CE-CF9A-4CB1-B7FE-B52855CA0967}" type="pres">
      <dgm:prSet presAssocID="{BC0389A2-4436-4879-B2EC-172B2465C57E}" presName="triangle3" presStyleLbl="node1" presStyleIdx="2" presStyleCnt="4">
        <dgm:presLayoutVars>
          <dgm:bulletEnabled val="1"/>
        </dgm:presLayoutVars>
      </dgm:prSet>
      <dgm:spPr/>
    </dgm:pt>
    <dgm:pt modelId="{336949EF-61F7-4878-BA9C-BC33DCE62DC9}" type="pres">
      <dgm:prSet presAssocID="{BC0389A2-4436-4879-B2EC-172B2465C57E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A3A6893B-1369-4B4A-A405-FDB7D4912071}" srcId="{BC0389A2-4436-4879-B2EC-172B2465C57E}" destId="{257B0D4E-B858-4394-A2CF-BF9C6DC788DF}" srcOrd="0" destOrd="0" parTransId="{FAE3535D-EC0A-4E65-AD35-72B3DD9FA96D}" sibTransId="{31F450ED-989C-4AD1-9CA0-CA1C1867A584}"/>
    <dgm:cxn modelId="{B967103C-7AC7-4F0D-9A33-3364B81BAA35}" type="presOf" srcId="{1747A839-3CD1-4E5D-81CD-2E2EC4ADC78E}" destId="{D19DF1CE-CF9A-4CB1-B7FE-B52855CA0967}" srcOrd="0" destOrd="0" presId="urn:microsoft.com/office/officeart/2005/8/layout/pyramid4"/>
    <dgm:cxn modelId="{4D66F53C-88F1-47A5-A3C1-F38CA7B4DE9D}" type="presOf" srcId="{257B0D4E-B858-4394-A2CF-BF9C6DC788DF}" destId="{F0663B59-BE61-4F59-93AD-F87CE0998E39}" srcOrd="0" destOrd="0" presId="urn:microsoft.com/office/officeart/2005/8/layout/pyramid4"/>
    <dgm:cxn modelId="{97D7DC72-ED37-4CA3-A088-CCD0F618C848}" type="presOf" srcId="{BC0389A2-4436-4879-B2EC-172B2465C57E}" destId="{0580C4C5-FAE0-46BD-94E5-AD1DEBC17B8E}" srcOrd="0" destOrd="0" presId="urn:microsoft.com/office/officeart/2005/8/layout/pyramid4"/>
    <dgm:cxn modelId="{9DB8077B-B855-45E1-A3A0-1B12E1539BC3}" srcId="{BC0389A2-4436-4879-B2EC-172B2465C57E}" destId="{BA4452F8-F565-4184-954C-55F1CDCC4B8C}" srcOrd="1" destOrd="0" parTransId="{E368A6E8-0EE3-4BE7-A90E-6093D83692F0}" sibTransId="{E4D8B0E3-59BC-4AFE-BB55-2A0665F4BD29}"/>
    <dgm:cxn modelId="{164B6BB1-7D97-4DE5-8E0E-3C6CA0B99255}" srcId="{BC0389A2-4436-4879-B2EC-172B2465C57E}" destId="{30D84EF3-8461-452D-8A45-C0864ED62801}" srcOrd="3" destOrd="0" parTransId="{33938CEB-92DD-4710-BBBF-D9C63027C7DB}" sibTransId="{44E1F890-E85A-4951-9083-F8D5A3BA4899}"/>
    <dgm:cxn modelId="{A3240CBF-D482-4199-A317-4ADA1ECD0350}" srcId="{BC0389A2-4436-4879-B2EC-172B2465C57E}" destId="{1747A839-3CD1-4E5D-81CD-2E2EC4ADC78E}" srcOrd="2" destOrd="0" parTransId="{2D373E25-8C2C-47A5-BDC8-4E5120C4D102}" sibTransId="{F87148B3-AAF0-4A8C-B455-EFCA228740BC}"/>
    <dgm:cxn modelId="{BE0F88C2-D2BC-4C0F-B1F0-D72454DA9EBE}" type="presOf" srcId="{30D84EF3-8461-452D-8A45-C0864ED62801}" destId="{336949EF-61F7-4878-BA9C-BC33DCE62DC9}" srcOrd="0" destOrd="0" presId="urn:microsoft.com/office/officeart/2005/8/layout/pyramid4"/>
    <dgm:cxn modelId="{45A01FD1-C6AA-4251-8B9A-90B82F42BE6B}" type="presOf" srcId="{BA4452F8-F565-4184-954C-55F1CDCC4B8C}" destId="{ADC04184-6FFB-4DD4-9A17-240E0AF5800D}" srcOrd="0" destOrd="0" presId="urn:microsoft.com/office/officeart/2005/8/layout/pyramid4"/>
    <dgm:cxn modelId="{ACBDB6D9-43A3-4C04-BCBC-5C73CF0D065E}" type="presParOf" srcId="{0580C4C5-FAE0-46BD-94E5-AD1DEBC17B8E}" destId="{F0663B59-BE61-4F59-93AD-F87CE0998E39}" srcOrd="0" destOrd="0" presId="urn:microsoft.com/office/officeart/2005/8/layout/pyramid4"/>
    <dgm:cxn modelId="{9115E91F-7A14-4F32-A6E2-9DF4876A1143}" type="presParOf" srcId="{0580C4C5-FAE0-46BD-94E5-AD1DEBC17B8E}" destId="{ADC04184-6FFB-4DD4-9A17-240E0AF5800D}" srcOrd="1" destOrd="0" presId="urn:microsoft.com/office/officeart/2005/8/layout/pyramid4"/>
    <dgm:cxn modelId="{59EB5B04-032B-4D30-AFAA-2D7804467692}" type="presParOf" srcId="{0580C4C5-FAE0-46BD-94E5-AD1DEBC17B8E}" destId="{D19DF1CE-CF9A-4CB1-B7FE-B52855CA0967}" srcOrd="2" destOrd="0" presId="urn:microsoft.com/office/officeart/2005/8/layout/pyramid4"/>
    <dgm:cxn modelId="{2E2FE9B0-E6E4-4120-8374-69F69F40997D}" type="presParOf" srcId="{0580C4C5-FAE0-46BD-94E5-AD1DEBC17B8E}" destId="{336949EF-61F7-4878-BA9C-BC33DCE62DC9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DA223E-6A4A-4F05-8F33-49BF452AB24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0"/>
      <dgm:spPr/>
      <dgm:t>
        <a:bodyPr/>
        <a:lstStyle/>
        <a:p>
          <a:endParaRPr lang="de-DE"/>
        </a:p>
      </dgm:t>
    </dgm:pt>
    <dgm:pt modelId="{CA3B6A4F-9FE2-4194-9891-CA4596606314}">
      <dgm:prSet phldrT="[Text]" phldr="1"/>
      <dgm:spPr/>
      <dgm:t>
        <a:bodyPr/>
        <a:lstStyle/>
        <a:p>
          <a:endParaRPr lang="de-DE" dirty="0"/>
        </a:p>
      </dgm:t>
    </dgm:pt>
    <dgm:pt modelId="{088CA386-8A3D-405B-A1F0-74609878C795}" type="parTrans" cxnId="{20BAFF5D-703E-444B-AF33-568A82A8089C}">
      <dgm:prSet/>
      <dgm:spPr/>
      <dgm:t>
        <a:bodyPr/>
        <a:lstStyle/>
        <a:p>
          <a:endParaRPr lang="de-DE"/>
        </a:p>
      </dgm:t>
    </dgm:pt>
    <dgm:pt modelId="{5C7499D3-8119-49FD-8854-DEF438722929}" type="sibTrans" cxnId="{20BAFF5D-703E-444B-AF33-568A82A8089C}">
      <dgm:prSet/>
      <dgm:spPr/>
      <dgm:t>
        <a:bodyPr/>
        <a:lstStyle/>
        <a:p>
          <a:endParaRPr lang="de-DE"/>
        </a:p>
      </dgm:t>
    </dgm:pt>
    <dgm:pt modelId="{98703650-7C4A-440D-857C-28832907ECCE}">
      <dgm:prSet phldrT="[Text]" phldr="1"/>
      <dgm:spPr/>
      <dgm:t>
        <a:bodyPr/>
        <a:lstStyle/>
        <a:p>
          <a:endParaRPr lang="de-DE"/>
        </a:p>
      </dgm:t>
    </dgm:pt>
    <dgm:pt modelId="{A5956C2B-31FF-45B5-ADCB-C7611B3967EF}" type="parTrans" cxnId="{C05AF92D-0FD7-406E-B73D-632BC7D73884}">
      <dgm:prSet/>
      <dgm:spPr/>
      <dgm:t>
        <a:bodyPr/>
        <a:lstStyle/>
        <a:p>
          <a:endParaRPr lang="de-DE"/>
        </a:p>
      </dgm:t>
    </dgm:pt>
    <dgm:pt modelId="{DA5E642B-97DE-4FDD-987E-19E817181708}" type="sibTrans" cxnId="{C05AF92D-0FD7-406E-B73D-632BC7D73884}">
      <dgm:prSet/>
      <dgm:spPr/>
      <dgm:t>
        <a:bodyPr/>
        <a:lstStyle/>
        <a:p>
          <a:endParaRPr lang="de-DE"/>
        </a:p>
      </dgm:t>
    </dgm:pt>
    <dgm:pt modelId="{920514B1-01E8-4DEB-BCBF-732CDD6FD4D0}">
      <dgm:prSet phldrT="[Text]" phldr="1"/>
      <dgm:spPr/>
      <dgm:t>
        <a:bodyPr/>
        <a:lstStyle/>
        <a:p>
          <a:endParaRPr lang="de-DE" dirty="0"/>
        </a:p>
      </dgm:t>
    </dgm:pt>
    <dgm:pt modelId="{D8AA92F9-E5C1-4E45-8508-C212CE667BFE}" type="parTrans" cxnId="{2CCC59CB-91FA-47CF-9130-B9A082B57FC0}">
      <dgm:prSet/>
      <dgm:spPr/>
      <dgm:t>
        <a:bodyPr/>
        <a:lstStyle/>
        <a:p>
          <a:endParaRPr lang="de-DE"/>
        </a:p>
      </dgm:t>
    </dgm:pt>
    <dgm:pt modelId="{80463D0A-DE08-472C-B9BC-067E411E052E}" type="sibTrans" cxnId="{2CCC59CB-91FA-47CF-9130-B9A082B57FC0}">
      <dgm:prSet/>
      <dgm:spPr/>
      <dgm:t>
        <a:bodyPr/>
        <a:lstStyle/>
        <a:p>
          <a:endParaRPr lang="de-DE"/>
        </a:p>
      </dgm:t>
    </dgm:pt>
    <dgm:pt modelId="{5F9047BE-2319-46D4-8B77-BF2E0D913569}">
      <dgm:prSet phldrT="[Text]" phldr="1"/>
      <dgm:spPr/>
      <dgm:t>
        <a:bodyPr/>
        <a:lstStyle/>
        <a:p>
          <a:endParaRPr lang="de-DE"/>
        </a:p>
      </dgm:t>
    </dgm:pt>
    <dgm:pt modelId="{F2648175-599E-4980-AE84-8BF68984389E}" type="parTrans" cxnId="{C5AB2022-66F0-45A8-A4A1-5C427D3449A4}">
      <dgm:prSet/>
      <dgm:spPr/>
      <dgm:t>
        <a:bodyPr/>
        <a:lstStyle/>
        <a:p>
          <a:endParaRPr lang="de-DE"/>
        </a:p>
      </dgm:t>
    </dgm:pt>
    <dgm:pt modelId="{AB0A1CDE-0FAF-4AF5-AF59-F3DF9C57BCC9}" type="sibTrans" cxnId="{C5AB2022-66F0-45A8-A4A1-5C427D3449A4}">
      <dgm:prSet/>
      <dgm:spPr/>
      <dgm:t>
        <a:bodyPr/>
        <a:lstStyle/>
        <a:p>
          <a:endParaRPr lang="de-DE"/>
        </a:p>
      </dgm:t>
    </dgm:pt>
    <dgm:pt modelId="{199FAC6D-120A-4F7E-81A2-16C863394A35}">
      <dgm:prSet phldrT="[Text]" phldr="1"/>
      <dgm:spPr/>
      <dgm:t>
        <a:bodyPr/>
        <a:lstStyle/>
        <a:p>
          <a:endParaRPr lang="de-DE"/>
        </a:p>
      </dgm:t>
    </dgm:pt>
    <dgm:pt modelId="{0D3220AA-11A5-4FAB-9CDA-88F9C9792E66}" type="parTrans" cxnId="{E3603120-C853-45BB-9CFD-7F6C25539F78}">
      <dgm:prSet/>
      <dgm:spPr/>
      <dgm:t>
        <a:bodyPr/>
        <a:lstStyle/>
        <a:p>
          <a:endParaRPr lang="de-DE"/>
        </a:p>
      </dgm:t>
    </dgm:pt>
    <dgm:pt modelId="{3FDCF105-DBFB-4D5B-AB78-3542A421295B}" type="sibTrans" cxnId="{E3603120-C853-45BB-9CFD-7F6C25539F78}">
      <dgm:prSet/>
      <dgm:spPr/>
      <dgm:t>
        <a:bodyPr/>
        <a:lstStyle/>
        <a:p>
          <a:endParaRPr lang="de-DE"/>
        </a:p>
      </dgm:t>
    </dgm:pt>
    <dgm:pt modelId="{FF6BBFA7-E2BF-4E9F-9084-D09111707047}">
      <dgm:prSet phldrT="[Text]" phldr="1"/>
      <dgm:spPr/>
      <dgm:t>
        <a:bodyPr/>
        <a:lstStyle/>
        <a:p>
          <a:endParaRPr lang="de-DE"/>
        </a:p>
      </dgm:t>
    </dgm:pt>
    <dgm:pt modelId="{59D341E4-F8DA-4E9D-A234-FE3FD33A805A}" type="parTrans" cxnId="{337F0E38-08EE-4531-B5BE-CDF56B5D2107}">
      <dgm:prSet/>
      <dgm:spPr/>
      <dgm:t>
        <a:bodyPr/>
        <a:lstStyle/>
        <a:p>
          <a:endParaRPr lang="de-DE"/>
        </a:p>
      </dgm:t>
    </dgm:pt>
    <dgm:pt modelId="{AC23E0C4-8227-400A-98BB-92406B5F8241}" type="sibTrans" cxnId="{337F0E38-08EE-4531-B5BE-CDF56B5D2107}">
      <dgm:prSet/>
      <dgm:spPr/>
      <dgm:t>
        <a:bodyPr/>
        <a:lstStyle/>
        <a:p>
          <a:endParaRPr lang="de-DE"/>
        </a:p>
      </dgm:t>
    </dgm:pt>
    <dgm:pt modelId="{19AA8592-8BE5-4F26-AD30-8E454C94007F}" type="pres">
      <dgm:prSet presAssocID="{B6DA223E-6A4A-4F05-8F33-49BF452AB2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D28BFBE-A3A3-45BE-88EC-EF98F4E90AE6}" type="pres">
      <dgm:prSet presAssocID="{CA3B6A4F-9FE2-4194-9891-CA4596606314}" presName="root1" presStyleCnt="0"/>
      <dgm:spPr/>
    </dgm:pt>
    <dgm:pt modelId="{42F9491B-8756-47F4-847D-66BA40EE06E2}" type="pres">
      <dgm:prSet presAssocID="{CA3B6A4F-9FE2-4194-9891-CA4596606314}" presName="LevelOneTextNode" presStyleLbl="node0" presStyleIdx="0" presStyleCnt="1">
        <dgm:presLayoutVars>
          <dgm:chPref val="3"/>
        </dgm:presLayoutVars>
      </dgm:prSet>
      <dgm:spPr/>
    </dgm:pt>
    <dgm:pt modelId="{487A82DB-8005-498A-9D7A-825A23DCC195}" type="pres">
      <dgm:prSet presAssocID="{CA3B6A4F-9FE2-4194-9891-CA4596606314}" presName="level2hierChild" presStyleCnt="0"/>
      <dgm:spPr/>
    </dgm:pt>
    <dgm:pt modelId="{C08ED290-4B99-460E-832E-35CC58DE3A7E}" type="pres">
      <dgm:prSet presAssocID="{A5956C2B-31FF-45B5-ADCB-C7611B3967EF}" presName="conn2-1" presStyleLbl="parChTrans1D2" presStyleIdx="0" presStyleCnt="2"/>
      <dgm:spPr/>
    </dgm:pt>
    <dgm:pt modelId="{2DCB36E9-B02F-4C92-95D5-494CB2C9FCF2}" type="pres">
      <dgm:prSet presAssocID="{A5956C2B-31FF-45B5-ADCB-C7611B3967EF}" presName="connTx" presStyleLbl="parChTrans1D2" presStyleIdx="0" presStyleCnt="2"/>
      <dgm:spPr/>
    </dgm:pt>
    <dgm:pt modelId="{8EB4A802-86DC-429E-B22F-60223497774B}" type="pres">
      <dgm:prSet presAssocID="{98703650-7C4A-440D-857C-28832907ECCE}" presName="root2" presStyleCnt="0"/>
      <dgm:spPr/>
    </dgm:pt>
    <dgm:pt modelId="{47BDBCB5-9EDF-4545-87D6-1AC2F6029504}" type="pres">
      <dgm:prSet presAssocID="{98703650-7C4A-440D-857C-28832907ECCE}" presName="LevelTwoTextNode" presStyleLbl="node2" presStyleIdx="0" presStyleCnt="2">
        <dgm:presLayoutVars>
          <dgm:chPref val="3"/>
        </dgm:presLayoutVars>
      </dgm:prSet>
      <dgm:spPr/>
    </dgm:pt>
    <dgm:pt modelId="{16B4D695-8FD5-46B9-8C2A-E3ECF2F92FD3}" type="pres">
      <dgm:prSet presAssocID="{98703650-7C4A-440D-857C-28832907ECCE}" presName="level3hierChild" presStyleCnt="0"/>
      <dgm:spPr/>
    </dgm:pt>
    <dgm:pt modelId="{3E8A3161-994E-49A4-B44F-283A1122A656}" type="pres">
      <dgm:prSet presAssocID="{D8AA92F9-E5C1-4E45-8508-C212CE667BFE}" presName="conn2-1" presStyleLbl="parChTrans1D3" presStyleIdx="0" presStyleCnt="3"/>
      <dgm:spPr/>
    </dgm:pt>
    <dgm:pt modelId="{F6A0F0BA-D63E-4038-A768-58EB124E54BF}" type="pres">
      <dgm:prSet presAssocID="{D8AA92F9-E5C1-4E45-8508-C212CE667BFE}" presName="connTx" presStyleLbl="parChTrans1D3" presStyleIdx="0" presStyleCnt="3"/>
      <dgm:spPr/>
    </dgm:pt>
    <dgm:pt modelId="{A73B13A7-F2CA-4D31-B8C9-0369743BF29B}" type="pres">
      <dgm:prSet presAssocID="{920514B1-01E8-4DEB-BCBF-732CDD6FD4D0}" presName="root2" presStyleCnt="0"/>
      <dgm:spPr/>
    </dgm:pt>
    <dgm:pt modelId="{2F95FDDC-CE76-453E-A2A9-5A7B45F01DA3}" type="pres">
      <dgm:prSet presAssocID="{920514B1-01E8-4DEB-BCBF-732CDD6FD4D0}" presName="LevelTwoTextNode" presStyleLbl="node3" presStyleIdx="0" presStyleCnt="3">
        <dgm:presLayoutVars>
          <dgm:chPref val="3"/>
        </dgm:presLayoutVars>
      </dgm:prSet>
      <dgm:spPr/>
    </dgm:pt>
    <dgm:pt modelId="{CF4BF571-2E3B-4137-AB8E-6BB364E9EDF2}" type="pres">
      <dgm:prSet presAssocID="{920514B1-01E8-4DEB-BCBF-732CDD6FD4D0}" presName="level3hierChild" presStyleCnt="0"/>
      <dgm:spPr/>
    </dgm:pt>
    <dgm:pt modelId="{F179D0AC-BA5D-4108-B94B-93FA6055E505}" type="pres">
      <dgm:prSet presAssocID="{F2648175-599E-4980-AE84-8BF68984389E}" presName="conn2-1" presStyleLbl="parChTrans1D3" presStyleIdx="1" presStyleCnt="3"/>
      <dgm:spPr/>
    </dgm:pt>
    <dgm:pt modelId="{D85FDD1B-2D2D-41F8-9AF0-B720F17D726A}" type="pres">
      <dgm:prSet presAssocID="{F2648175-599E-4980-AE84-8BF68984389E}" presName="connTx" presStyleLbl="parChTrans1D3" presStyleIdx="1" presStyleCnt="3"/>
      <dgm:spPr/>
    </dgm:pt>
    <dgm:pt modelId="{B905ECD6-B6E6-4DB5-ADB9-16B9924AC154}" type="pres">
      <dgm:prSet presAssocID="{5F9047BE-2319-46D4-8B77-BF2E0D913569}" presName="root2" presStyleCnt="0"/>
      <dgm:spPr/>
    </dgm:pt>
    <dgm:pt modelId="{DAD8F1A8-1E8B-427A-A782-9AF9A42B3BDB}" type="pres">
      <dgm:prSet presAssocID="{5F9047BE-2319-46D4-8B77-BF2E0D913569}" presName="LevelTwoTextNode" presStyleLbl="node3" presStyleIdx="1" presStyleCnt="3">
        <dgm:presLayoutVars>
          <dgm:chPref val="3"/>
        </dgm:presLayoutVars>
      </dgm:prSet>
      <dgm:spPr/>
    </dgm:pt>
    <dgm:pt modelId="{F867AC7A-E26A-4273-9C6C-448A1BFD2ECE}" type="pres">
      <dgm:prSet presAssocID="{5F9047BE-2319-46D4-8B77-BF2E0D913569}" presName="level3hierChild" presStyleCnt="0"/>
      <dgm:spPr/>
    </dgm:pt>
    <dgm:pt modelId="{1045DCE5-E23A-4FB0-95DF-7415E7734CA8}" type="pres">
      <dgm:prSet presAssocID="{0D3220AA-11A5-4FAB-9CDA-88F9C9792E66}" presName="conn2-1" presStyleLbl="parChTrans1D2" presStyleIdx="1" presStyleCnt="2"/>
      <dgm:spPr/>
    </dgm:pt>
    <dgm:pt modelId="{9B0F701C-D309-4906-B56E-37C733178C6D}" type="pres">
      <dgm:prSet presAssocID="{0D3220AA-11A5-4FAB-9CDA-88F9C9792E66}" presName="connTx" presStyleLbl="parChTrans1D2" presStyleIdx="1" presStyleCnt="2"/>
      <dgm:spPr/>
    </dgm:pt>
    <dgm:pt modelId="{99260D17-A67C-459D-B775-90CE4B2442B8}" type="pres">
      <dgm:prSet presAssocID="{199FAC6D-120A-4F7E-81A2-16C863394A35}" presName="root2" presStyleCnt="0"/>
      <dgm:spPr/>
    </dgm:pt>
    <dgm:pt modelId="{F213A2D4-43E4-4DEF-BF94-88DC048536D9}" type="pres">
      <dgm:prSet presAssocID="{199FAC6D-120A-4F7E-81A2-16C863394A35}" presName="LevelTwoTextNode" presStyleLbl="node2" presStyleIdx="1" presStyleCnt="2">
        <dgm:presLayoutVars>
          <dgm:chPref val="3"/>
        </dgm:presLayoutVars>
      </dgm:prSet>
      <dgm:spPr/>
    </dgm:pt>
    <dgm:pt modelId="{FBFC69EF-2781-4D8D-BFE3-5E1679772C3C}" type="pres">
      <dgm:prSet presAssocID="{199FAC6D-120A-4F7E-81A2-16C863394A35}" presName="level3hierChild" presStyleCnt="0"/>
      <dgm:spPr/>
    </dgm:pt>
    <dgm:pt modelId="{5A6E475B-3C5E-4C30-94B9-66CE0F0AF5D8}" type="pres">
      <dgm:prSet presAssocID="{59D341E4-F8DA-4E9D-A234-FE3FD33A805A}" presName="conn2-1" presStyleLbl="parChTrans1D3" presStyleIdx="2" presStyleCnt="3"/>
      <dgm:spPr/>
    </dgm:pt>
    <dgm:pt modelId="{0D1FBCAF-2C12-4DCC-9890-5AB4F851B76C}" type="pres">
      <dgm:prSet presAssocID="{59D341E4-F8DA-4E9D-A234-FE3FD33A805A}" presName="connTx" presStyleLbl="parChTrans1D3" presStyleIdx="2" presStyleCnt="3"/>
      <dgm:spPr/>
    </dgm:pt>
    <dgm:pt modelId="{9C994E5A-4E2C-4523-B95A-9A9ED7B92B09}" type="pres">
      <dgm:prSet presAssocID="{FF6BBFA7-E2BF-4E9F-9084-D09111707047}" presName="root2" presStyleCnt="0"/>
      <dgm:spPr/>
    </dgm:pt>
    <dgm:pt modelId="{014F8CA1-409B-4E53-A0D7-8CBBC7FD0948}" type="pres">
      <dgm:prSet presAssocID="{FF6BBFA7-E2BF-4E9F-9084-D09111707047}" presName="LevelTwoTextNode" presStyleLbl="node3" presStyleIdx="2" presStyleCnt="3">
        <dgm:presLayoutVars>
          <dgm:chPref val="3"/>
        </dgm:presLayoutVars>
      </dgm:prSet>
      <dgm:spPr/>
    </dgm:pt>
    <dgm:pt modelId="{24580ACB-E2AE-44AA-BB54-A89F19E2EFE8}" type="pres">
      <dgm:prSet presAssocID="{FF6BBFA7-E2BF-4E9F-9084-D09111707047}" presName="level3hierChild" presStyleCnt="0"/>
      <dgm:spPr/>
    </dgm:pt>
  </dgm:ptLst>
  <dgm:cxnLst>
    <dgm:cxn modelId="{D95C3002-8CEC-4CE2-82C0-89CE3208F4B0}" type="presOf" srcId="{CA3B6A4F-9FE2-4194-9891-CA4596606314}" destId="{42F9491B-8756-47F4-847D-66BA40EE06E2}" srcOrd="0" destOrd="0" presId="urn:microsoft.com/office/officeart/2005/8/layout/hierarchy2"/>
    <dgm:cxn modelId="{E3603120-C853-45BB-9CFD-7F6C25539F78}" srcId="{CA3B6A4F-9FE2-4194-9891-CA4596606314}" destId="{199FAC6D-120A-4F7E-81A2-16C863394A35}" srcOrd="1" destOrd="0" parTransId="{0D3220AA-11A5-4FAB-9CDA-88F9C9792E66}" sibTransId="{3FDCF105-DBFB-4D5B-AB78-3542A421295B}"/>
    <dgm:cxn modelId="{C5AB2022-66F0-45A8-A4A1-5C427D3449A4}" srcId="{98703650-7C4A-440D-857C-28832907ECCE}" destId="{5F9047BE-2319-46D4-8B77-BF2E0D913569}" srcOrd="1" destOrd="0" parTransId="{F2648175-599E-4980-AE84-8BF68984389E}" sibTransId="{AB0A1CDE-0FAF-4AF5-AF59-F3DF9C57BCC9}"/>
    <dgm:cxn modelId="{8174B828-11D6-4848-B928-678103CF94A7}" type="presOf" srcId="{D8AA92F9-E5C1-4E45-8508-C212CE667BFE}" destId="{3E8A3161-994E-49A4-B44F-283A1122A656}" srcOrd="0" destOrd="0" presId="urn:microsoft.com/office/officeart/2005/8/layout/hierarchy2"/>
    <dgm:cxn modelId="{C05AF92D-0FD7-406E-B73D-632BC7D73884}" srcId="{CA3B6A4F-9FE2-4194-9891-CA4596606314}" destId="{98703650-7C4A-440D-857C-28832907ECCE}" srcOrd="0" destOrd="0" parTransId="{A5956C2B-31FF-45B5-ADCB-C7611B3967EF}" sibTransId="{DA5E642B-97DE-4FDD-987E-19E817181708}"/>
    <dgm:cxn modelId="{476E412E-A95F-4147-B60A-A2214142421B}" type="presOf" srcId="{FF6BBFA7-E2BF-4E9F-9084-D09111707047}" destId="{014F8CA1-409B-4E53-A0D7-8CBBC7FD0948}" srcOrd="0" destOrd="0" presId="urn:microsoft.com/office/officeart/2005/8/layout/hierarchy2"/>
    <dgm:cxn modelId="{337F0E38-08EE-4531-B5BE-CDF56B5D2107}" srcId="{199FAC6D-120A-4F7E-81A2-16C863394A35}" destId="{FF6BBFA7-E2BF-4E9F-9084-D09111707047}" srcOrd="0" destOrd="0" parTransId="{59D341E4-F8DA-4E9D-A234-FE3FD33A805A}" sibTransId="{AC23E0C4-8227-400A-98BB-92406B5F8241}"/>
    <dgm:cxn modelId="{7270DC38-29D2-4F41-909B-4C0FDED12955}" type="presOf" srcId="{F2648175-599E-4980-AE84-8BF68984389E}" destId="{F179D0AC-BA5D-4108-B94B-93FA6055E505}" srcOrd="0" destOrd="0" presId="urn:microsoft.com/office/officeart/2005/8/layout/hierarchy2"/>
    <dgm:cxn modelId="{1CA1615B-A2F3-488C-BE67-5C287760C572}" type="presOf" srcId="{920514B1-01E8-4DEB-BCBF-732CDD6FD4D0}" destId="{2F95FDDC-CE76-453E-A2A9-5A7B45F01DA3}" srcOrd="0" destOrd="0" presId="urn:microsoft.com/office/officeart/2005/8/layout/hierarchy2"/>
    <dgm:cxn modelId="{20BAFF5D-703E-444B-AF33-568A82A8089C}" srcId="{B6DA223E-6A4A-4F05-8F33-49BF452AB24A}" destId="{CA3B6A4F-9FE2-4194-9891-CA4596606314}" srcOrd="0" destOrd="0" parTransId="{088CA386-8A3D-405B-A1F0-74609878C795}" sibTransId="{5C7499D3-8119-49FD-8854-DEF438722929}"/>
    <dgm:cxn modelId="{CF29F142-D545-4005-8C83-1FCB006E6EBF}" type="presOf" srcId="{5F9047BE-2319-46D4-8B77-BF2E0D913569}" destId="{DAD8F1A8-1E8B-427A-A782-9AF9A42B3BDB}" srcOrd="0" destOrd="0" presId="urn:microsoft.com/office/officeart/2005/8/layout/hierarchy2"/>
    <dgm:cxn modelId="{72285D64-E538-47E8-837C-3938364D6B92}" type="presOf" srcId="{F2648175-599E-4980-AE84-8BF68984389E}" destId="{D85FDD1B-2D2D-41F8-9AF0-B720F17D726A}" srcOrd="1" destOrd="0" presId="urn:microsoft.com/office/officeart/2005/8/layout/hierarchy2"/>
    <dgm:cxn modelId="{15F8F549-B228-4DAE-BDEE-AA2C3312A6A8}" type="presOf" srcId="{0D3220AA-11A5-4FAB-9CDA-88F9C9792E66}" destId="{1045DCE5-E23A-4FB0-95DF-7415E7734CA8}" srcOrd="0" destOrd="0" presId="urn:microsoft.com/office/officeart/2005/8/layout/hierarchy2"/>
    <dgm:cxn modelId="{E021B48D-CAD6-4D2A-A41A-E011972B10D8}" type="presOf" srcId="{A5956C2B-31FF-45B5-ADCB-C7611B3967EF}" destId="{C08ED290-4B99-460E-832E-35CC58DE3A7E}" srcOrd="0" destOrd="0" presId="urn:microsoft.com/office/officeart/2005/8/layout/hierarchy2"/>
    <dgm:cxn modelId="{E1E50D9A-DF39-4C38-AD57-6213035389F8}" type="presOf" srcId="{59D341E4-F8DA-4E9D-A234-FE3FD33A805A}" destId="{5A6E475B-3C5E-4C30-94B9-66CE0F0AF5D8}" srcOrd="0" destOrd="0" presId="urn:microsoft.com/office/officeart/2005/8/layout/hierarchy2"/>
    <dgm:cxn modelId="{AB05FB9C-D97A-49D3-A6CA-5DE91EA4906E}" type="presOf" srcId="{199FAC6D-120A-4F7E-81A2-16C863394A35}" destId="{F213A2D4-43E4-4DEF-BF94-88DC048536D9}" srcOrd="0" destOrd="0" presId="urn:microsoft.com/office/officeart/2005/8/layout/hierarchy2"/>
    <dgm:cxn modelId="{DBDCEE9E-A28E-4F0C-A4CE-56A455882CB2}" type="presOf" srcId="{A5956C2B-31FF-45B5-ADCB-C7611B3967EF}" destId="{2DCB36E9-B02F-4C92-95D5-494CB2C9FCF2}" srcOrd="1" destOrd="0" presId="urn:microsoft.com/office/officeart/2005/8/layout/hierarchy2"/>
    <dgm:cxn modelId="{2E9841B4-ED48-4431-ABA5-2A75FE281163}" type="presOf" srcId="{D8AA92F9-E5C1-4E45-8508-C212CE667BFE}" destId="{F6A0F0BA-D63E-4038-A768-58EB124E54BF}" srcOrd="1" destOrd="0" presId="urn:microsoft.com/office/officeart/2005/8/layout/hierarchy2"/>
    <dgm:cxn modelId="{2CCC59CB-91FA-47CF-9130-B9A082B57FC0}" srcId="{98703650-7C4A-440D-857C-28832907ECCE}" destId="{920514B1-01E8-4DEB-BCBF-732CDD6FD4D0}" srcOrd="0" destOrd="0" parTransId="{D8AA92F9-E5C1-4E45-8508-C212CE667BFE}" sibTransId="{80463D0A-DE08-472C-B9BC-067E411E052E}"/>
    <dgm:cxn modelId="{543C1BEC-C7F8-4208-B096-7EF0877FFA44}" type="presOf" srcId="{59D341E4-F8DA-4E9D-A234-FE3FD33A805A}" destId="{0D1FBCAF-2C12-4DCC-9890-5AB4F851B76C}" srcOrd="1" destOrd="0" presId="urn:microsoft.com/office/officeart/2005/8/layout/hierarchy2"/>
    <dgm:cxn modelId="{4698FCF4-B9CE-4970-9BC0-702563D22F9E}" type="presOf" srcId="{0D3220AA-11A5-4FAB-9CDA-88F9C9792E66}" destId="{9B0F701C-D309-4906-B56E-37C733178C6D}" srcOrd="1" destOrd="0" presId="urn:microsoft.com/office/officeart/2005/8/layout/hierarchy2"/>
    <dgm:cxn modelId="{2C84F9FB-03F3-4184-BE91-56B7F9986A42}" type="presOf" srcId="{B6DA223E-6A4A-4F05-8F33-49BF452AB24A}" destId="{19AA8592-8BE5-4F26-AD30-8E454C94007F}" srcOrd="0" destOrd="0" presId="urn:microsoft.com/office/officeart/2005/8/layout/hierarchy2"/>
    <dgm:cxn modelId="{8BE63AFF-227C-4419-9A2F-BF0487CAD0E1}" type="presOf" srcId="{98703650-7C4A-440D-857C-28832907ECCE}" destId="{47BDBCB5-9EDF-4545-87D6-1AC2F6029504}" srcOrd="0" destOrd="0" presId="urn:microsoft.com/office/officeart/2005/8/layout/hierarchy2"/>
    <dgm:cxn modelId="{E9176406-67B0-4BD7-8E10-51F435560743}" type="presParOf" srcId="{19AA8592-8BE5-4F26-AD30-8E454C94007F}" destId="{6D28BFBE-A3A3-45BE-88EC-EF98F4E90AE6}" srcOrd="0" destOrd="0" presId="urn:microsoft.com/office/officeart/2005/8/layout/hierarchy2"/>
    <dgm:cxn modelId="{DB96E8F9-5B45-457A-93BD-008B2842AA9C}" type="presParOf" srcId="{6D28BFBE-A3A3-45BE-88EC-EF98F4E90AE6}" destId="{42F9491B-8756-47F4-847D-66BA40EE06E2}" srcOrd="0" destOrd="0" presId="urn:microsoft.com/office/officeart/2005/8/layout/hierarchy2"/>
    <dgm:cxn modelId="{FB92CBFC-6ACC-4DB9-AEEC-65B363524143}" type="presParOf" srcId="{6D28BFBE-A3A3-45BE-88EC-EF98F4E90AE6}" destId="{487A82DB-8005-498A-9D7A-825A23DCC195}" srcOrd="1" destOrd="0" presId="urn:microsoft.com/office/officeart/2005/8/layout/hierarchy2"/>
    <dgm:cxn modelId="{4002A1BD-7A95-4532-85A2-9C69E992CE68}" type="presParOf" srcId="{487A82DB-8005-498A-9D7A-825A23DCC195}" destId="{C08ED290-4B99-460E-832E-35CC58DE3A7E}" srcOrd="0" destOrd="0" presId="urn:microsoft.com/office/officeart/2005/8/layout/hierarchy2"/>
    <dgm:cxn modelId="{7455AA06-68A1-4D2B-B411-4B3E3D0BAC90}" type="presParOf" srcId="{C08ED290-4B99-460E-832E-35CC58DE3A7E}" destId="{2DCB36E9-B02F-4C92-95D5-494CB2C9FCF2}" srcOrd="0" destOrd="0" presId="urn:microsoft.com/office/officeart/2005/8/layout/hierarchy2"/>
    <dgm:cxn modelId="{ADAF5B57-A249-4DDA-910B-6C07F601FCEC}" type="presParOf" srcId="{487A82DB-8005-498A-9D7A-825A23DCC195}" destId="{8EB4A802-86DC-429E-B22F-60223497774B}" srcOrd="1" destOrd="0" presId="urn:microsoft.com/office/officeart/2005/8/layout/hierarchy2"/>
    <dgm:cxn modelId="{D12CA019-F7F8-4A04-8483-E49874C05ADC}" type="presParOf" srcId="{8EB4A802-86DC-429E-B22F-60223497774B}" destId="{47BDBCB5-9EDF-4545-87D6-1AC2F6029504}" srcOrd="0" destOrd="0" presId="urn:microsoft.com/office/officeart/2005/8/layout/hierarchy2"/>
    <dgm:cxn modelId="{FDE60961-2CFF-4F15-BB0D-4072F895699C}" type="presParOf" srcId="{8EB4A802-86DC-429E-B22F-60223497774B}" destId="{16B4D695-8FD5-46B9-8C2A-E3ECF2F92FD3}" srcOrd="1" destOrd="0" presId="urn:microsoft.com/office/officeart/2005/8/layout/hierarchy2"/>
    <dgm:cxn modelId="{45E3786A-1F0F-4900-B217-36495454F214}" type="presParOf" srcId="{16B4D695-8FD5-46B9-8C2A-E3ECF2F92FD3}" destId="{3E8A3161-994E-49A4-B44F-283A1122A656}" srcOrd="0" destOrd="0" presId="urn:microsoft.com/office/officeart/2005/8/layout/hierarchy2"/>
    <dgm:cxn modelId="{5231DA43-B2FA-4281-86F6-BB8AAB78EFBF}" type="presParOf" srcId="{3E8A3161-994E-49A4-B44F-283A1122A656}" destId="{F6A0F0BA-D63E-4038-A768-58EB124E54BF}" srcOrd="0" destOrd="0" presId="urn:microsoft.com/office/officeart/2005/8/layout/hierarchy2"/>
    <dgm:cxn modelId="{A7B4FD33-F2D0-4503-ACDF-841836B8D32B}" type="presParOf" srcId="{16B4D695-8FD5-46B9-8C2A-E3ECF2F92FD3}" destId="{A73B13A7-F2CA-4D31-B8C9-0369743BF29B}" srcOrd="1" destOrd="0" presId="urn:microsoft.com/office/officeart/2005/8/layout/hierarchy2"/>
    <dgm:cxn modelId="{BA51A58E-FA09-43E3-A24B-8C7C5729A1E8}" type="presParOf" srcId="{A73B13A7-F2CA-4D31-B8C9-0369743BF29B}" destId="{2F95FDDC-CE76-453E-A2A9-5A7B45F01DA3}" srcOrd="0" destOrd="0" presId="urn:microsoft.com/office/officeart/2005/8/layout/hierarchy2"/>
    <dgm:cxn modelId="{D33C506C-B239-467C-BB27-60518BF62DE3}" type="presParOf" srcId="{A73B13A7-F2CA-4D31-B8C9-0369743BF29B}" destId="{CF4BF571-2E3B-4137-AB8E-6BB364E9EDF2}" srcOrd="1" destOrd="0" presId="urn:microsoft.com/office/officeart/2005/8/layout/hierarchy2"/>
    <dgm:cxn modelId="{C6FB4BEC-FD55-4814-A624-1E673C74CF91}" type="presParOf" srcId="{16B4D695-8FD5-46B9-8C2A-E3ECF2F92FD3}" destId="{F179D0AC-BA5D-4108-B94B-93FA6055E505}" srcOrd="2" destOrd="0" presId="urn:microsoft.com/office/officeart/2005/8/layout/hierarchy2"/>
    <dgm:cxn modelId="{4B981A33-36D4-4B42-8A95-E3800A017A3C}" type="presParOf" srcId="{F179D0AC-BA5D-4108-B94B-93FA6055E505}" destId="{D85FDD1B-2D2D-41F8-9AF0-B720F17D726A}" srcOrd="0" destOrd="0" presId="urn:microsoft.com/office/officeart/2005/8/layout/hierarchy2"/>
    <dgm:cxn modelId="{BDB66615-1FAE-4776-81D0-6B3097544FE3}" type="presParOf" srcId="{16B4D695-8FD5-46B9-8C2A-E3ECF2F92FD3}" destId="{B905ECD6-B6E6-4DB5-ADB9-16B9924AC154}" srcOrd="3" destOrd="0" presId="urn:microsoft.com/office/officeart/2005/8/layout/hierarchy2"/>
    <dgm:cxn modelId="{541332F7-E750-4F0B-9AF1-4838F7BBDC5C}" type="presParOf" srcId="{B905ECD6-B6E6-4DB5-ADB9-16B9924AC154}" destId="{DAD8F1A8-1E8B-427A-A782-9AF9A42B3BDB}" srcOrd="0" destOrd="0" presId="urn:microsoft.com/office/officeart/2005/8/layout/hierarchy2"/>
    <dgm:cxn modelId="{372D3246-CB39-4153-9CB4-1B76FD648638}" type="presParOf" srcId="{B905ECD6-B6E6-4DB5-ADB9-16B9924AC154}" destId="{F867AC7A-E26A-4273-9C6C-448A1BFD2ECE}" srcOrd="1" destOrd="0" presId="urn:microsoft.com/office/officeart/2005/8/layout/hierarchy2"/>
    <dgm:cxn modelId="{219A638E-DF23-41E2-BA52-7287156ED00F}" type="presParOf" srcId="{487A82DB-8005-498A-9D7A-825A23DCC195}" destId="{1045DCE5-E23A-4FB0-95DF-7415E7734CA8}" srcOrd="2" destOrd="0" presId="urn:microsoft.com/office/officeart/2005/8/layout/hierarchy2"/>
    <dgm:cxn modelId="{D1559D91-CD10-42A5-AE5A-2DD11B533627}" type="presParOf" srcId="{1045DCE5-E23A-4FB0-95DF-7415E7734CA8}" destId="{9B0F701C-D309-4906-B56E-37C733178C6D}" srcOrd="0" destOrd="0" presId="urn:microsoft.com/office/officeart/2005/8/layout/hierarchy2"/>
    <dgm:cxn modelId="{7C1C0E39-B815-4F60-B3DD-F7DDF64DDD77}" type="presParOf" srcId="{487A82DB-8005-498A-9D7A-825A23DCC195}" destId="{99260D17-A67C-459D-B775-90CE4B2442B8}" srcOrd="3" destOrd="0" presId="urn:microsoft.com/office/officeart/2005/8/layout/hierarchy2"/>
    <dgm:cxn modelId="{FA9999AD-F6F1-4706-AB7F-C790876CAFA5}" type="presParOf" srcId="{99260D17-A67C-459D-B775-90CE4B2442B8}" destId="{F213A2D4-43E4-4DEF-BF94-88DC048536D9}" srcOrd="0" destOrd="0" presId="urn:microsoft.com/office/officeart/2005/8/layout/hierarchy2"/>
    <dgm:cxn modelId="{BC59E6F2-170C-475B-9A27-18407D16CFB5}" type="presParOf" srcId="{99260D17-A67C-459D-B775-90CE4B2442B8}" destId="{FBFC69EF-2781-4D8D-BFE3-5E1679772C3C}" srcOrd="1" destOrd="0" presId="urn:microsoft.com/office/officeart/2005/8/layout/hierarchy2"/>
    <dgm:cxn modelId="{819D17AA-81A8-4CDE-9E05-3B36183C491D}" type="presParOf" srcId="{FBFC69EF-2781-4D8D-BFE3-5E1679772C3C}" destId="{5A6E475B-3C5E-4C30-94B9-66CE0F0AF5D8}" srcOrd="0" destOrd="0" presId="urn:microsoft.com/office/officeart/2005/8/layout/hierarchy2"/>
    <dgm:cxn modelId="{60DCD24F-31C2-4A2B-B3BC-EC57D6774F76}" type="presParOf" srcId="{5A6E475B-3C5E-4C30-94B9-66CE0F0AF5D8}" destId="{0D1FBCAF-2C12-4DCC-9890-5AB4F851B76C}" srcOrd="0" destOrd="0" presId="urn:microsoft.com/office/officeart/2005/8/layout/hierarchy2"/>
    <dgm:cxn modelId="{FC57ADA4-A5F9-4004-88F8-4D88462B95B0}" type="presParOf" srcId="{FBFC69EF-2781-4D8D-BFE3-5E1679772C3C}" destId="{9C994E5A-4E2C-4523-B95A-9A9ED7B92B09}" srcOrd="1" destOrd="0" presId="urn:microsoft.com/office/officeart/2005/8/layout/hierarchy2"/>
    <dgm:cxn modelId="{3442158B-ECC3-4826-9BC4-F58FA5B1A3B9}" type="presParOf" srcId="{9C994E5A-4E2C-4523-B95A-9A9ED7B92B09}" destId="{014F8CA1-409B-4E53-A0D7-8CBBC7FD0948}" srcOrd="0" destOrd="0" presId="urn:microsoft.com/office/officeart/2005/8/layout/hierarchy2"/>
    <dgm:cxn modelId="{12CFADD0-F381-40C9-8947-308491A7EA50}" type="presParOf" srcId="{9C994E5A-4E2C-4523-B95A-9A9ED7B92B09}" destId="{24580ACB-E2AE-44AA-BB54-A89F19E2EF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63B59-BE61-4F59-93AD-F87CE0998E39}">
      <dsp:nvSpPr>
        <dsp:cNvPr id="0" name=""/>
        <dsp:cNvSpPr/>
      </dsp:nvSpPr>
      <dsp:spPr>
        <a:xfrm>
          <a:off x="1420981" y="0"/>
          <a:ext cx="1571578" cy="157157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/>
        </a:p>
      </dsp:txBody>
      <dsp:txXfrm>
        <a:off x="1813876" y="785789"/>
        <a:ext cx="785789" cy="785789"/>
      </dsp:txXfrm>
    </dsp:sp>
    <dsp:sp modelId="{ADC04184-6FFB-4DD4-9A17-240E0AF5800D}">
      <dsp:nvSpPr>
        <dsp:cNvPr id="0" name=""/>
        <dsp:cNvSpPr/>
      </dsp:nvSpPr>
      <dsp:spPr>
        <a:xfrm>
          <a:off x="635192" y="1571578"/>
          <a:ext cx="1571578" cy="1571578"/>
        </a:xfrm>
        <a:prstGeom prst="triangl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/>
        </a:p>
      </dsp:txBody>
      <dsp:txXfrm>
        <a:off x="1028087" y="2357367"/>
        <a:ext cx="785789" cy="785789"/>
      </dsp:txXfrm>
    </dsp:sp>
    <dsp:sp modelId="{D19DF1CE-CF9A-4CB1-B7FE-B52855CA0967}">
      <dsp:nvSpPr>
        <dsp:cNvPr id="0" name=""/>
        <dsp:cNvSpPr/>
      </dsp:nvSpPr>
      <dsp:spPr>
        <a:xfrm rot="10800000">
          <a:off x="1420981" y="1571578"/>
          <a:ext cx="1571578" cy="1571578"/>
        </a:xfrm>
        <a:prstGeom prst="triangl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 dirty="0"/>
        </a:p>
      </dsp:txBody>
      <dsp:txXfrm rot="10800000">
        <a:off x="1813875" y="1571578"/>
        <a:ext cx="785789" cy="785789"/>
      </dsp:txXfrm>
    </dsp:sp>
    <dsp:sp modelId="{336949EF-61F7-4878-BA9C-BC33DCE62DC9}">
      <dsp:nvSpPr>
        <dsp:cNvPr id="0" name=""/>
        <dsp:cNvSpPr/>
      </dsp:nvSpPr>
      <dsp:spPr>
        <a:xfrm>
          <a:off x="2206770" y="1571578"/>
          <a:ext cx="1571578" cy="1571578"/>
        </a:xfrm>
        <a:prstGeom prst="triangl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/>
        </a:p>
      </dsp:txBody>
      <dsp:txXfrm>
        <a:off x="2599665" y="2357367"/>
        <a:ext cx="785789" cy="785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9491B-8756-47F4-847D-66BA40EE06E2}">
      <dsp:nvSpPr>
        <dsp:cNvPr id="0" name=""/>
        <dsp:cNvSpPr/>
      </dsp:nvSpPr>
      <dsp:spPr>
        <a:xfrm>
          <a:off x="123" y="1768877"/>
          <a:ext cx="1421157" cy="7105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300" kern="1200"/>
        </a:p>
      </dsp:txBody>
      <dsp:txXfrm>
        <a:off x="20935" y="1789689"/>
        <a:ext cx="1379533" cy="668954"/>
      </dsp:txXfrm>
    </dsp:sp>
    <dsp:sp modelId="{C08ED290-4B99-460E-832E-35CC58DE3A7E}">
      <dsp:nvSpPr>
        <dsp:cNvPr id="0" name=""/>
        <dsp:cNvSpPr/>
      </dsp:nvSpPr>
      <dsp:spPr>
        <a:xfrm rot="18770822">
          <a:off x="1287551" y="1801074"/>
          <a:ext cx="835921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835921" y="1665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684614" y="1796831"/>
        <a:ext cx="41796" cy="41796"/>
      </dsp:txXfrm>
    </dsp:sp>
    <dsp:sp modelId="{47BDBCB5-9EDF-4545-87D6-1AC2F6029504}">
      <dsp:nvSpPr>
        <dsp:cNvPr id="0" name=""/>
        <dsp:cNvSpPr/>
      </dsp:nvSpPr>
      <dsp:spPr>
        <a:xfrm>
          <a:off x="1989744" y="1156002"/>
          <a:ext cx="1421157" cy="7105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300" kern="1200"/>
        </a:p>
      </dsp:txBody>
      <dsp:txXfrm>
        <a:off x="2010556" y="1176814"/>
        <a:ext cx="1379533" cy="668954"/>
      </dsp:txXfrm>
    </dsp:sp>
    <dsp:sp modelId="{3E8A3161-994E-49A4-B44F-283A1122A656}">
      <dsp:nvSpPr>
        <dsp:cNvPr id="0" name=""/>
        <dsp:cNvSpPr/>
      </dsp:nvSpPr>
      <dsp:spPr>
        <a:xfrm rot="19457599">
          <a:off x="3345101" y="1290345"/>
          <a:ext cx="700064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700064" y="166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677631" y="1289499"/>
        <a:ext cx="35003" cy="35003"/>
      </dsp:txXfrm>
    </dsp:sp>
    <dsp:sp modelId="{2F95FDDC-CE76-453E-A2A9-5A7B45F01DA3}">
      <dsp:nvSpPr>
        <dsp:cNvPr id="0" name=""/>
        <dsp:cNvSpPr/>
      </dsp:nvSpPr>
      <dsp:spPr>
        <a:xfrm>
          <a:off x="3979364" y="747420"/>
          <a:ext cx="1421157" cy="7105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300" kern="1200"/>
        </a:p>
      </dsp:txBody>
      <dsp:txXfrm>
        <a:off x="4000176" y="768232"/>
        <a:ext cx="1379533" cy="668954"/>
      </dsp:txXfrm>
    </dsp:sp>
    <dsp:sp modelId="{F179D0AC-BA5D-4108-B94B-93FA6055E505}">
      <dsp:nvSpPr>
        <dsp:cNvPr id="0" name=""/>
        <dsp:cNvSpPr/>
      </dsp:nvSpPr>
      <dsp:spPr>
        <a:xfrm rot="2142401">
          <a:off x="3345101" y="1698928"/>
          <a:ext cx="700064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700064" y="166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677631" y="1698082"/>
        <a:ext cx="35003" cy="35003"/>
      </dsp:txXfrm>
    </dsp:sp>
    <dsp:sp modelId="{DAD8F1A8-1E8B-427A-A782-9AF9A42B3BDB}">
      <dsp:nvSpPr>
        <dsp:cNvPr id="0" name=""/>
        <dsp:cNvSpPr/>
      </dsp:nvSpPr>
      <dsp:spPr>
        <a:xfrm>
          <a:off x="3979364" y="1564585"/>
          <a:ext cx="1421157" cy="7105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300" kern="1200"/>
        </a:p>
      </dsp:txBody>
      <dsp:txXfrm>
        <a:off x="4000176" y="1585397"/>
        <a:ext cx="1379533" cy="668954"/>
      </dsp:txXfrm>
    </dsp:sp>
    <dsp:sp modelId="{1045DCE5-E23A-4FB0-95DF-7415E7734CA8}">
      <dsp:nvSpPr>
        <dsp:cNvPr id="0" name=""/>
        <dsp:cNvSpPr/>
      </dsp:nvSpPr>
      <dsp:spPr>
        <a:xfrm rot="2829178">
          <a:off x="1287551" y="2413948"/>
          <a:ext cx="835921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835921" y="1665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684614" y="2409705"/>
        <a:ext cx="41796" cy="41796"/>
      </dsp:txXfrm>
    </dsp:sp>
    <dsp:sp modelId="{F213A2D4-43E4-4DEF-BF94-88DC048536D9}">
      <dsp:nvSpPr>
        <dsp:cNvPr id="0" name=""/>
        <dsp:cNvSpPr/>
      </dsp:nvSpPr>
      <dsp:spPr>
        <a:xfrm>
          <a:off x="1989744" y="2381751"/>
          <a:ext cx="1421157" cy="7105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300" kern="1200"/>
        </a:p>
      </dsp:txBody>
      <dsp:txXfrm>
        <a:off x="2010556" y="2402563"/>
        <a:ext cx="1379533" cy="668954"/>
      </dsp:txXfrm>
    </dsp:sp>
    <dsp:sp modelId="{5A6E475B-3C5E-4C30-94B9-66CE0F0AF5D8}">
      <dsp:nvSpPr>
        <dsp:cNvPr id="0" name=""/>
        <dsp:cNvSpPr/>
      </dsp:nvSpPr>
      <dsp:spPr>
        <a:xfrm>
          <a:off x="3410901" y="2720385"/>
          <a:ext cx="568462" cy="33310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568462" y="166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680921" y="2722828"/>
        <a:ext cx="28423" cy="28423"/>
      </dsp:txXfrm>
    </dsp:sp>
    <dsp:sp modelId="{014F8CA1-409B-4E53-A0D7-8CBBC7FD0948}">
      <dsp:nvSpPr>
        <dsp:cNvPr id="0" name=""/>
        <dsp:cNvSpPr/>
      </dsp:nvSpPr>
      <dsp:spPr>
        <a:xfrm>
          <a:off x="3979364" y="2381751"/>
          <a:ext cx="1421157" cy="7105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300" kern="1200"/>
        </a:p>
      </dsp:txBody>
      <dsp:txXfrm>
        <a:off x="4000176" y="2402563"/>
        <a:ext cx="1379533" cy="668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7B932-2186-4674-B7A4-9A0371F20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21CD89-771D-462C-8834-72B912B77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1DCD43-FBE8-4BB5-916F-7DBF677C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C214B2-5EAD-44B0-841D-7C8E196E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6E85F2-2C15-4990-9400-476538DC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00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48B19-0EB2-4CB9-BEF8-15769F77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1C44F9-AB38-46B3-99B0-4BD0F2C3B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73854A-BF80-494A-B426-BE283003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0FACA4-441C-4AB1-B199-6934C235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0A1560-FF60-4670-888D-0434BCAF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14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6BDF2E-4BC6-408A-A0DF-D77F26656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BE56BC-5DA4-4E6D-B273-78EE93130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F89CE9-3DA8-4AA6-B9B7-6D8166F2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A5C49-613F-47AE-8163-A635DD3A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FA90FB-A751-461A-8DE6-45A3A2B4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9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703A8-9C1A-4A84-A11B-60254443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0045E9-2C15-4DB6-A69F-FF5584E76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783B82-C83B-40BD-B6E5-1C3455DC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F0306C-CA2B-4295-9A96-D7249EF3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7AA1B-8CC7-4F49-8DF3-8A100B91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62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9AFF1-BC92-485C-9058-C7D758186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DBCE5A-E838-429D-84BE-63AE474D2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7853FB-71C2-4D2D-B573-A552C3B9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FD6143-7B82-4092-A86F-2F406F57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0BFDC0-C11D-4ECE-9646-96A890AD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0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B95DA-3346-4453-B9FC-158D8FD1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0BE757-C9C2-445A-A817-4B341805E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AB7744-B8BD-45CF-A7B6-9624D16F5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FFA798-517B-470A-BD47-E88D95F4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7C218E-AEF0-4CF3-93B8-590B8047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A85EA5-D754-4D28-A19E-D233B249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93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942BC-713C-42A4-8859-1ED6F60B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210B8E-BA61-4755-AC22-3887C782C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358F8D-C008-4957-8F43-9AB392BEE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3B2F140-FA77-4956-8099-6A05B07D0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C86225F-109F-480A-A93D-D42693F83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41A62B7-C7CD-45A8-B85A-00D1F3E98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2A245D-9D84-464A-8FF3-5236C0ED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A9FB97-E013-489E-8751-5038AE88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66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ED3F19-9674-4723-889F-E4A436B56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9AA80A-5C56-4EAE-8478-23E0A947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A0D32B-0E75-491C-9228-DC063F61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3AC9FB-4190-449A-A456-6C13AB2F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29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D46DA3-C815-4E4D-B45F-ED64041C5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6BB047F-B259-4926-AA94-5F671065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AE1FFE-B3DB-47AE-BB37-CCFD05E94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82FE9-6BDE-45FD-86F7-B56E1E3E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812461-6AE8-4CE2-BD7E-C5C8119B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66D025-6237-4945-A46E-7C833B99A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4E03C5-86BB-4C3D-A37B-900973155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B2C6FA-7DD8-4BAD-9159-797747D4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1267C4-BAFF-401C-BA87-753B952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21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80B74-4C5D-417C-A196-921EFDA67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A539876-03CF-42DB-8C30-2DCC58C9F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8722A7-27C9-4D1A-A891-856F603B8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AAF510-0973-4C3A-9579-C76689AD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4CEEE0-D1AB-4128-A674-4E5FD525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AAA08C-4361-4133-BA17-8046FEB7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80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9B967B-7A2F-487E-9A4F-0D678ABF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425004-B33F-45BB-8535-9CD184033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94F6A6-F9E5-4D26-B571-617A7ED7D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72D21-4C57-455F-82DF-98567DA6019C}" type="datetimeFigureOut">
              <a:rPr lang="de-DE" smtClean="0"/>
              <a:t>27.09.18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DBDB6B-E853-4E81-A8C6-C4D8E5C66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9193B-8C61-46DC-BF77-66BAFF474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2745-A633-43FC-B0DB-06965967BB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40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snd-sweden/DDI-API" TargetMode="External"/><Relationship Id="rId3" Type="http://schemas.openxmlformats.org/officeDocument/2006/relationships/hyperlink" Target="http://www.ddialliance.org/Specification/DDI-Lifecycle/3.2/XMLSchema/FieldLevelDocumentation/" TargetMode="External"/><Relationship Id="rId7" Type="http://schemas.openxmlformats.org/officeDocument/2006/relationships/hyperlink" Target="http://www.ddialliance.org/resources/markup-examples" TargetMode="External"/><Relationship Id="rId2" Type="http://schemas.openxmlformats.org/officeDocument/2006/relationships/hyperlink" Target="https://ddialliance.github.io/ddimodel-we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lectica.com/longitudinal-data-portals/" TargetMode="External"/><Relationship Id="rId5" Type="http://schemas.openxmlformats.org/officeDocument/2006/relationships/hyperlink" Target="https://docs.colectica.com/designer/manage-content/" TargetMode="External"/><Relationship Id="rId4" Type="http://schemas.openxmlformats.org/officeDocument/2006/relationships/hyperlink" Target="http://www.ddialliance.org/controlled-vocabularies" TargetMode="External"/><Relationship Id="rId9" Type="http://schemas.openxmlformats.org/officeDocument/2006/relationships/hyperlink" Target="http://www.ddialliance.org/system/files/DDI%203.2%20Best%20Practices_0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us/" TargetMode="External"/><Relationship Id="rId2" Type="http://schemas.openxmlformats.org/officeDocument/2006/relationships/hyperlink" Target="https://www.gnu.org/licenses/lgp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CFD4D0-5256-4E38-AAE5-132FCF4C3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de-DE" dirty="0"/>
              <a:t>Hitchhikers Guide to DDI</a:t>
            </a:r>
            <a:br>
              <a:rPr lang="de-DE" dirty="0"/>
            </a:br>
            <a:r>
              <a:rPr lang="de-DE" sz="3600" dirty="0"/>
              <a:t>Intro for </a:t>
            </a:r>
            <a:r>
              <a:rPr lang="de-DE" sz="3600" dirty="0" err="1"/>
              <a:t>the</a:t>
            </a:r>
            <a:r>
              <a:rPr lang="de-DE" sz="3600" dirty="0"/>
              <a:t> Universe of Developers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B8987086-C314-45E4-B6C3-39DD7FB7D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265" y="4861623"/>
            <a:ext cx="3874532" cy="92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95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C0330-D052-4C5E-AE65-68D69AC4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Resources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227F3C-D180-4CEA-8BA0-474FCBFCD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de-DE" u="sng" dirty="0">
                <a:hlinkClick r:id="rId2"/>
              </a:rPr>
              <a:t>https://ddialliance.github.io/ddimodel-web/</a:t>
            </a:r>
            <a:endParaRPr lang="de-DE" sz="2400" dirty="0"/>
          </a:p>
          <a:p>
            <a:pPr lvl="1"/>
            <a:r>
              <a:rPr lang="de-DE" dirty="0"/>
              <a:t>DDI </a:t>
            </a:r>
            <a:r>
              <a:rPr lang="de-DE" dirty="0" err="1"/>
              <a:t>Conceptual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endParaRPr lang="de-DE" sz="2000" dirty="0"/>
          </a:p>
          <a:p>
            <a:pPr lvl="0"/>
            <a:r>
              <a:rPr lang="de-DE" u="sng" dirty="0">
                <a:hlinkClick r:id="rId3"/>
              </a:rPr>
              <a:t>http://www.ddialliance.org/Specification/DDI-Lifecycle/3.2/XMLSchema/FieldLevelDocumentation/</a:t>
            </a:r>
            <a:endParaRPr lang="de-DE" sz="2400" dirty="0"/>
          </a:p>
          <a:p>
            <a:pPr lvl="1"/>
            <a:r>
              <a:rPr lang="de-DE" dirty="0"/>
              <a:t>DDI Implementation </a:t>
            </a:r>
            <a:r>
              <a:rPr lang="de-DE" dirty="0" err="1"/>
              <a:t>documentation</a:t>
            </a:r>
            <a:r>
              <a:rPr lang="de-DE" dirty="0"/>
              <a:t> </a:t>
            </a:r>
            <a:endParaRPr lang="de-DE" sz="2000" dirty="0"/>
          </a:p>
          <a:p>
            <a:pPr lvl="0"/>
            <a:r>
              <a:rPr lang="de-DE" u="sng" dirty="0">
                <a:hlinkClick r:id="rId4"/>
              </a:rPr>
              <a:t>http://www.ddialliance.org/controlled-vocabularies</a:t>
            </a:r>
            <a:endParaRPr lang="de-DE" sz="2400" dirty="0"/>
          </a:p>
          <a:p>
            <a:pPr lvl="1"/>
            <a:r>
              <a:rPr lang="de-DE" dirty="0"/>
              <a:t>DDI </a:t>
            </a:r>
            <a:r>
              <a:rPr lang="de-DE" dirty="0" err="1"/>
              <a:t>Controlled</a:t>
            </a:r>
            <a:r>
              <a:rPr lang="de-DE" dirty="0"/>
              <a:t> </a:t>
            </a:r>
            <a:r>
              <a:rPr lang="de-DE" dirty="0" err="1"/>
              <a:t>vocabularies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and </a:t>
            </a:r>
            <a:r>
              <a:rPr lang="de-DE" dirty="0" err="1"/>
              <a:t>definitions</a:t>
            </a:r>
            <a:endParaRPr lang="de-DE" sz="2000" dirty="0"/>
          </a:p>
          <a:p>
            <a:pPr lvl="0"/>
            <a:r>
              <a:rPr lang="de-DE" u="sng" dirty="0">
                <a:hlinkClick r:id="rId5"/>
              </a:rPr>
              <a:t>https://docs.colectica.com/designer/manage-content/</a:t>
            </a:r>
            <a:endParaRPr lang="de-DE" sz="2400" dirty="0"/>
          </a:p>
          <a:p>
            <a:pPr lvl="1"/>
            <a:r>
              <a:rPr lang="de-DE" dirty="0" err="1"/>
              <a:t>Colectica</a:t>
            </a:r>
            <a:r>
              <a:rPr lang="de-DE" dirty="0"/>
              <a:t> DDI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guide</a:t>
            </a:r>
            <a:endParaRPr lang="de-DE" sz="2000" dirty="0"/>
          </a:p>
          <a:p>
            <a:pPr lvl="0"/>
            <a:r>
              <a:rPr lang="de-DE" u="sng" dirty="0">
                <a:hlinkClick r:id="rId6"/>
              </a:rPr>
              <a:t>https://www.colectica.com/longitudinal-data-portals/</a:t>
            </a:r>
            <a:endParaRPr lang="de-DE" sz="2400" dirty="0"/>
          </a:p>
          <a:p>
            <a:pPr lvl="1"/>
            <a:r>
              <a:rPr lang="de-DE" dirty="0" err="1"/>
              <a:t>Example</a:t>
            </a:r>
            <a:r>
              <a:rPr lang="de-DE" dirty="0"/>
              <a:t> DDI </a:t>
            </a:r>
            <a:r>
              <a:rPr lang="de-DE" dirty="0" err="1"/>
              <a:t>projects</a:t>
            </a:r>
            <a:endParaRPr lang="de-DE" sz="2000" dirty="0"/>
          </a:p>
          <a:p>
            <a:pPr lvl="0"/>
            <a:r>
              <a:rPr lang="de-DE" u="sng" dirty="0">
                <a:hlinkClick r:id="rId7"/>
              </a:rPr>
              <a:t>http://www.ddialliance.org/resources/markup-examples</a:t>
            </a:r>
            <a:endParaRPr lang="de-DE" sz="2400" dirty="0"/>
          </a:p>
          <a:p>
            <a:pPr lvl="1"/>
            <a:r>
              <a:rPr lang="de-DE" dirty="0"/>
              <a:t>DDI XML Markup </a:t>
            </a:r>
            <a:r>
              <a:rPr lang="de-DE" dirty="0" err="1"/>
              <a:t>examples</a:t>
            </a:r>
            <a:endParaRPr lang="de-DE" sz="2000" dirty="0"/>
          </a:p>
          <a:p>
            <a:pPr lvl="0"/>
            <a:r>
              <a:rPr lang="de-DE" dirty="0"/>
              <a:t>INSEE </a:t>
            </a:r>
            <a:r>
              <a:rPr lang="de-DE" dirty="0" err="1"/>
              <a:t>guidelines</a:t>
            </a:r>
            <a:r>
              <a:rPr lang="de-DE" dirty="0"/>
              <a:t> for </a:t>
            </a:r>
            <a:r>
              <a:rPr lang="de-DE" dirty="0" err="1"/>
              <a:t>topical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for </a:t>
            </a:r>
            <a:r>
              <a:rPr lang="de-DE" dirty="0" err="1"/>
              <a:t>questionnaire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sz="2400" dirty="0"/>
          </a:p>
          <a:p>
            <a:pPr lvl="1"/>
            <a:r>
              <a:rPr lang="de-DE" dirty="0"/>
              <a:t>INSEE </a:t>
            </a:r>
            <a:r>
              <a:rPr lang="de-DE" dirty="0" err="1"/>
              <a:t>presentation</a:t>
            </a:r>
            <a:r>
              <a:rPr lang="de-DE" dirty="0"/>
              <a:t> from EDDI</a:t>
            </a:r>
            <a:endParaRPr lang="de-DE" sz="2000" dirty="0"/>
          </a:p>
          <a:p>
            <a:pPr lvl="0"/>
            <a:r>
              <a:rPr lang="de-DE" u="sng" dirty="0">
                <a:hlinkClick r:id="rId8"/>
              </a:rPr>
              <a:t>https://github.com/snd-sweden/DDI-API</a:t>
            </a:r>
            <a:endParaRPr lang="de-DE" sz="2400" dirty="0"/>
          </a:p>
          <a:p>
            <a:pPr lvl="1"/>
            <a:r>
              <a:rPr lang="de-DE" dirty="0"/>
              <a:t>.net </a:t>
            </a:r>
            <a:r>
              <a:rPr lang="de-DE" dirty="0" err="1"/>
              <a:t>library</a:t>
            </a:r>
            <a:r>
              <a:rPr lang="de-DE" dirty="0"/>
              <a:t> for DDI 3.1 and 3.2</a:t>
            </a:r>
            <a:endParaRPr lang="de-DE" sz="2000" dirty="0"/>
          </a:p>
          <a:p>
            <a:pPr lvl="0"/>
            <a:r>
              <a:rPr lang="de-DE" u="sng" dirty="0">
                <a:hlinkClick r:id="rId9"/>
              </a:rPr>
              <a:t>http://www.ddialliance.org/system/files/DDI%203.2%20Best%20Practices_0.pdf</a:t>
            </a:r>
            <a:endParaRPr lang="de-DE" sz="2400" dirty="0"/>
          </a:p>
          <a:p>
            <a:pPr lvl="1"/>
            <a:r>
              <a:rPr lang="de-DE" dirty="0"/>
              <a:t>DDI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practices</a:t>
            </a:r>
            <a:r>
              <a:rPr lang="de-DE" dirty="0"/>
              <a:t> </a:t>
            </a:r>
            <a:r>
              <a:rPr lang="de-DE" dirty="0" err="1"/>
              <a:t>paper</a:t>
            </a:r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022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98403-0130-4BC8-BF26-A0592F79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Approaches</a:t>
            </a:r>
            <a:r>
              <a:rPr lang="de-DE" dirty="0"/>
              <a:t> for IT Managers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623A91-C268-4B7D-8F67-1A70BEB4A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61"/>
            <a:ext cx="10515600" cy="470050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e-DE" sz="2900" dirty="0"/>
              <a:t>Iterative </a:t>
            </a:r>
            <a:r>
              <a:rPr lang="de-DE" sz="2900" dirty="0" err="1"/>
              <a:t>approach</a:t>
            </a:r>
            <a:r>
              <a:rPr lang="de-DE" sz="2900" dirty="0"/>
              <a:t> to </a:t>
            </a:r>
            <a:r>
              <a:rPr lang="de-DE" sz="2900" dirty="0" err="1"/>
              <a:t>transitioning</a:t>
            </a:r>
            <a:r>
              <a:rPr lang="de-DE" sz="2900" dirty="0"/>
              <a:t> from </a:t>
            </a:r>
            <a:r>
              <a:rPr lang="de-DE" sz="2900" dirty="0" err="1"/>
              <a:t>existing</a:t>
            </a:r>
            <a:r>
              <a:rPr lang="de-DE" sz="2900" dirty="0"/>
              <a:t> </a:t>
            </a:r>
            <a:r>
              <a:rPr lang="de-DE" sz="2900" dirty="0" err="1"/>
              <a:t>systems</a:t>
            </a:r>
            <a:endParaRPr lang="de-DE" sz="2900" dirty="0"/>
          </a:p>
          <a:p>
            <a:pPr lvl="1"/>
            <a:r>
              <a:rPr lang="de-DE" sz="2900" dirty="0" err="1"/>
              <a:t>Clear,concise,examples</a:t>
            </a:r>
            <a:r>
              <a:rPr lang="de-DE" sz="2900" dirty="0"/>
              <a:t> on </a:t>
            </a:r>
            <a:r>
              <a:rPr lang="de-DE" sz="2900" dirty="0" err="1"/>
              <a:t>which</a:t>
            </a:r>
            <a:r>
              <a:rPr lang="de-DE" sz="2900" dirty="0"/>
              <a:t> </a:t>
            </a:r>
            <a:r>
              <a:rPr lang="de-DE" sz="2900" dirty="0" err="1"/>
              <a:t>more</a:t>
            </a:r>
            <a:r>
              <a:rPr lang="de-DE" sz="2900" dirty="0"/>
              <a:t> </a:t>
            </a:r>
            <a:r>
              <a:rPr lang="de-DE" sz="2900" dirty="0" err="1"/>
              <a:t>detail</a:t>
            </a:r>
            <a:r>
              <a:rPr lang="de-DE" sz="2900" dirty="0"/>
              <a:t> </a:t>
            </a:r>
            <a:r>
              <a:rPr lang="de-DE" sz="2900" dirty="0" err="1"/>
              <a:t>can</a:t>
            </a:r>
            <a:r>
              <a:rPr lang="de-DE" sz="2900" dirty="0"/>
              <a:t> </a:t>
            </a:r>
            <a:r>
              <a:rPr lang="de-DE" sz="2900" dirty="0" err="1"/>
              <a:t>later</a:t>
            </a:r>
            <a:r>
              <a:rPr lang="de-DE" sz="2900" dirty="0"/>
              <a:t> </a:t>
            </a:r>
            <a:r>
              <a:rPr lang="de-DE" sz="2900" dirty="0" err="1"/>
              <a:t>be</a:t>
            </a:r>
            <a:r>
              <a:rPr lang="de-DE" sz="2900" dirty="0"/>
              <a:t> </a:t>
            </a:r>
            <a:r>
              <a:rPr lang="de-DE" sz="2900" dirty="0" err="1"/>
              <a:t>built</a:t>
            </a:r>
            <a:endParaRPr lang="de-DE" sz="2900" dirty="0"/>
          </a:p>
          <a:p>
            <a:pPr lvl="1"/>
            <a:r>
              <a:rPr lang="de-DE" sz="2900" dirty="0"/>
              <a:t>Highlight </a:t>
            </a:r>
            <a:r>
              <a:rPr lang="de-DE" sz="2900" dirty="0" err="1"/>
              <a:t>successful</a:t>
            </a:r>
            <a:r>
              <a:rPr lang="de-DE" sz="2900" dirty="0"/>
              <a:t> </a:t>
            </a:r>
            <a:r>
              <a:rPr lang="de-DE" sz="2900" dirty="0" err="1"/>
              <a:t>projects</a:t>
            </a:r>
            <a:r>
              <a:rPr lang="de-DE" sz="2900" dirty="0"/>
              <a:t> </a:t>
            </a:r>
            <a:r>
              <a:rPr lang="de-DE" sz="2900" dirty="0" err="1"/>
              <a:t>using</a:t>
            </a:r>
            <a:r>
              <a:rPr lang="de-DE" sz="2900" dirty="0"/>
              <a:t> </a:t>
            </a:r>
            <a:r>
              <a:rPr lang="de-DE" sz="2900" dirty="0" err="1"/>
              <a:t>the</a:t>
            </a:r>
            <a:r>
              <a:rPr lang="de-DE" sz="2900" dirty="0"/>
              <a:t> </a:t>
            </a:r>
            <a:r>
              <a:rPr lang="de-DE" sz="2900" dirty="0" err="1"/>
              <a:t>standard</a:t>
            </a:r>
            <a:endParaRPr lang="de-DE" sz="2900" dirty="0"/>
          </a:p>
          <a:p>
            <a:pPr lvl="1"/>
            <a:r>
              <a:rPr lang="de-DE" sz="2900" dirty="0"/>
              <a:t>Managing </a:t>
            </a:r>
            <a:r>
              <a:rPr lang="de-DE" sz="2900" dirty="0" err="1"/>
              <a:t>collaboration</a:t>
            </a:r>
            <a:r>
              <a:rPr lang="de-DE" sz="2900" dirty="0"/>
              <a:t> </a:t>
            </a:r>
            <a:r>
              <a:rPr lang="de-DE" sz="2900" dirty="0" err="1"/>
              <a:t>between</a:t>
            </a:r>
            <a:r>
              <a:rPr lang="de-DE" sz="2900" dirty="0"/>
              <a:t> </a:t>
            </a:r>
            <a:r>
              <a:rPr lang="de-DE" sz="2900" dirty="0" err="1"/>
              <a:t>developers</a:t>
            </a:r>
            <a:r>
              <a:rPr lang="de-DE" sz="2900" dirty="0"/>
              <a:t> and </a:t>
            </a:r>
            <a:r>
              <a:rPr lang="de-DE" sz="2900" dirty="0" err="1"/>
              <a:t>subject</a:t>
            </a:r>
            <a:r>
              <a:rPr lang="de-DE" sz="2900" dirty="0"/>
              <a:t> matter </a:t>
            </a:r>
            <a:r>
              <a:rPr lang="de-DE" sz="2900" dirty="0" err="1"/>
              <a:t>experts</a:t>
            </a:r>
            <a:r>
              <a:rPr lang="de-DE" sz="2900" dirty="0"/>
              <a:t> </a:t>
            </a:r>
            <a:r>
              <a:rPr lang="de-DE" sz="2900" dirty="0" err="1"/>
              <a:t>during</a:t>
            </a:r>
            <a:r>
              <a:rPr lang="de-DE" sz="2900" dirty="0"/>
              <a:t> </a:t>
            </a:r>
            <a:r>
              <a:rPr lang="de-DE" sz="2900" dirty="0" err="1"/>
              <a:t>requirements</a:t>
            </a:r>
            <a:r>
              <a:rPr lang="de-DE" sz="2900" dirty="0"/>
              <a:t> </a:t>
            </a:r>
            <a:r>
              <a:rPr lang="de-DE" sz="2900" dirty="0" err="1"/>
              <a:t>gathering</a:t>
            </a:r>
            <a:r>
              <a:rPr lang="de-DE" sz="2900" dirty="0"/>
              <a:t> and </a:t>
            </a:r>
            <a:r>
              <a:rPr lang="de-DE" sz="2900" dirty="0" err="1"/>
              <a:t>system</a:t>
            </a:r>
            <a:r>
              <a:rPr lang="de-DE" sz="2900" dirty="0"/>
              <a:t> </a:t>
            </a:r>
            <a:r>
              <a:rPr lang="de-DE" sz="2900" dirty="0" err="1"/>
              <a:t>creation</a:t>
            </a:r>
            <a:endParaRPr lang="de-DE" sz="2900" dirty="0"/>
          </a:p>
          <a:p>
            <a:pPr lvl="1"/>
            <a:r>
              <a:rPr lang="de-DE" sz="2900" dirty="0" err="1"/>
              <a:t>Ensure</a:t>
            </a:r>
            <a:r>
              <a:rPr lang="de-DE" sz="2900" dirty="0"/>
              <a:t> that </a:t>
            </a:r>
            <a:r>
              <a:rPr lang="de-DE" sz="2900" dirty="0" err="1"/>
              <a:t>buy</a:t>
            </a:r>
            <a:r>
              <a:rPr lang="de-DE" sz="2900" dirty="0"/>
              <a:t>-in/support </a:t>
            </a:r>
            <a:r>
              <a:rPr lang="de-DE" sz="2900" dirty="0" err="1"/>
              <a:t>exists</a:t>
            </a:r>
            <a:r>
              <a:rPr lang="de-DE" sz="2900" dirty="0"/>
              <a:t> from </a:t>
            </a:r>
            <a:r>
              <a:rPr lang="de-DE" sz="2900" dirty="0" err="1"/>
              <a:t>management</a:t>
            </a:r>
            <a:r>
              <a:rPr lang="de-DE" sz="2900" dirty="0"/>
              <a:t> and </a:t>
            </a:r>
            <a:r>
              <a:rPr lang="de-DE" sz="2900" dirty="0" err="1"/>
              <a:t>technical</a:t>
            </a:r>
            <a:r>
              <a:rPr lang="de-DE" sz="2900" dirty="0"/>
              <a:t> </a:t>
            </a:r>
            <a:r>
              <a:rPr lang="de-DE" sz="2900" dirty="0" err="1"/>
              <a:t>staff</a:t>
            </a:r>
            <a:endParaRPr lang="de-DE" sz="2900" dirty="0"/>
          </a:p>
          <a:p>
            <a:pPr lvl="0"/>
            <a:r>
              <a:rPr lang="de-DE" sz="2900" dirty="0"/>
              <a:t>Training </a:t>
            </a:r>
            <a:r>
              <a:rPr lang="de-DE" sz="2900" dirty="0" err="1"/>
              <a:t>workshops</a:t>
            </a:r>
            <a:endParaRPr lang="de-DE" sz="2900" dirty="0"/>
          </a:p>
          <a:p>
            <a:pPr lvl="1"/>
            <a:r>
              <a:rPr lang="de-DE" sz="2900" dirty="0"/>
              <a:t>Both </a:t>
            </a:r>
            <a:r>
              <a:rPr lang="de-DE" sz="2900" dirty="0" err="1"/>
              <a:t>technical</a:t>
            </a:r>
            <a:r>
              <a:rPr lang="de-DE" sz="2900" dirty="0"/>
              <a:t> </a:t>
            </a:r>
            <a:r>
              <a:rPr lang="de-DE" sz="2900" dirty="0" err="1"/>
              <a:t>training</a:t>
            </a:r>
            <a:r>
              <a:rPr lang="de-DE" sz="2900" dirty="0"/>
              <a:t> and </a:t>
            </a:r>
            <a:r>
              <a:rPr lang="de-DE" sz="2900" dirty="0" err="1"/>
              <a:t>content</a:t>
            </a:r>
            <a:r>
              <a:rPr lang="de-DE" sz="2900" dirty="0"/>
              <a:t> </a:t>
            </a:r>
            <a:r>
              <a:rPr lang="de-DE" sz="2900" dirty="0" err="1"/>
              <a:t>model</a:t>
            </a:r>
            <a:r>
              <a:rPr lang="de-DE" sz="2900" dirty="0"/>
              <a:t> </a:t>
            </a:r>
            <a:r>
              <a:rPr lang="de-DE" sz="2900" dirty="0" err="1"/>
              <a:t>training</a:t>
            </a:r>
            <a:endParaRPr lang="de-DE" sz="2900" dirty="0"/>
          </a:p>
          <a:p>
            <a:pPr lvl="1"/>
            <a:r>
              <a:rPr lang="de-DE" sz="2900" dirty="0" err="1"/>
              <a:t>Understand</a:t>
            </a:r>
            <a:r>
              <a:rPr lang="de-DE" sz="2900" dirty="0"/>
              <a:t> </a:t>
            </a:r>
            <a:r>
              <a:rPr lang="de-DE" sz="2900" dirty="0" err="1"/>
              <a:t>the</a:t>
            </a:r>
            <a:r>
              <a:rPr lang="de-DE" sz="2900" dirty="0"/>
              <a:t> </a:t>
            </a:r>
            <a:r>
              <a:rPr lang="de-DE" sz="2900" dirty="0" err="1"/>
              <a:t>actual</a:t>
            </a:r>
            <a:r>
              <a:rPr lang="de-DE" sz="2900" dirty="0"/>
              <a:t> </a:t>
            </a:r>
            <a:r>
              <a:rPr lang="de-DE" sz="2900" dirty="0" err="1"/>
              <a:t>functionality</a:t>
            </a:r>
            <a:r>
              <a:rPr lang="de-DE" sz="2900" dirty="0"/>
              <a:t> and </a:t>
            </a:r>
            <a:r>
              <a:rPr lang="de-DE" sz="2900" dirty="0" err="1"/>
              <a:t>topic</a:t>
            </a:r>
            <a:r>
              <a:rPr lang="de-DE" sz="2900" dirty="0"/>
              <a:t> </a:t>
            </a:r>
            <a:r>
              <a:rPr lang="de-DE" sz="2900" dirty="0" err="1"/>
              <a:t>areas</a:t>
            </a:r>
            <a:r>
              <a:rPr lang="de-DE" sz="2900" dirty="0"/>
              <a:t> </a:t>
            </a:r>
            <a:r>
              <a:rPr lang="de-DE" sz="2900" dirty="0" err="1"/>
              <a:t>within</a:t>
            </a:r>
            <a:r>
              <a:rPr lang="de-DE" sz="2900" dirty="0"/>
              <a:t> </a:t>
            </a:r>
            <a:r>
              <a:rPr lang="de-DE" sz="2900" dirty="0" err="1"/>
              <a:t>DDI’s</a:t>
            </a:r>
            <a:r>
              <a:rPr lang="de-DE" sz="2900" dirty="0"/>
              <a:t> </a:t>
            </a:r>
            <a:r>
              <a:rPr lang="de-DE" sz="2900" dirty="0" err="1"/>
              <a:t>scope</a:t>
            </a:r>
            <a:endParaRPr lang="de-DE" sz="2900" dirty="0"/>
          </a:p>
          <a:p>
            <a:pPr lvl="1"/>
            <a:r>
              <a:rPr lang="de-DE" sz="2900" dirty="0" err="1"/>
              <a:t>Convey</a:t>
            </a:r>
            <a:r>
              <a:rPr lang="de-DE" sz="2900" dirty="0"/>
              <a:t> a </a:t>
            </a:r>
            <a:r>
              <a:rPr lang="de-DE" sz="2900" dirty="0" err="1"/>
              <a:t>conceptual</a:t>
            </a:r>
            <a:r>
              <a:rPr lang="de-DE" sz="2900" dirty="0"/>
              <a:t> </a:t>
            </a:r>
            <a:r>
              <a:rPr lang="de-DE" sz="2900" dirty="0" err="1"/>
              <a:t>understanding</a:t>
            </a:r>
            <a:r>
              <a:rPr lang="de-DE" sz="2900" dirty="0"/>
              <a:t> </a:t>
            </a:r>
            <a:r>
              <a:rPr lang="de-DE" sz="2900" dirty="0" err="1"/>
              <a:t>before</a:t>
            </a:r>
            <a:r>
              <a:rPr lang="de-DE" sz="2900" dirty="0"/>
              <a:t> a </a:t>
            </a:r>
            <a:r>
              <a:rPr lang="de-DE" sz="2900" dirty="0" err="1"/>
              <a:t>deep</a:t>
            </a:r>
            <a:r>
              <a:rPr lang="de-DE" sz="2900" dirty="0"/>
              <a:t> </a:t>
            </a:r>
            <a:r>
              <a:rPr lang="de-DE" sz="2900" dirty="0" err="1"/>
              <a:t>dive</a:t>
            </a:r>
            <a:r>
              <a:rPr lang="de-DE" sz="2900" dirty="0"/>
              <a:t> </a:t>
            </a:r>
            <a:r>
              <a:rPr lang="de-DE" sz="2900" dirty="0" err="1"/>
              <a:t>into</a:t>
            </a:r>
            <a:r>
              <a:rPr lang="de-DE" sz="2900" dirty="0"/>
              <a:t> individual </a:t>
            </a:r>
            <a:r>
              <a:rPr lang="de-DE" sz="2900" dirty="0" err="1"/>
              <a:t>topic</a:t>
            </a:r>
            <a:r>
              <a:rPr lang="de-DE" sz="2900" dirty="0"/>
              <a:t> </a:t>
            </a:r>
            <a:r>
              <a:rPr lang="de-DE" sz="2900" dirty="0" err="1"/>
              <a:t>areas</a:t>
            </a:r>
            <a:endParaRPr lang="de-DE" sz="2900" dirty="0"/>
          </a:p>
          <a:p>
            <a:pPr lvl="1"/>
            <a:r>
              <a:rPr lang="de-DE" sz="2900" dirty="0"/>
              <a:t>Highlight </a:t>
            </a:r>
            <a:r>
              <a:rPr lang="de-DE" sz="2900" dirty="0" err="1"/>
              <a:t>the</a:t>
            </a:r>
            <a:r>
              <a:rPr lang="de-DE" sz="2900" dirty="0"/>
              <a:t> </a:t>
            </a:r>
            <a:r>
              <a:rPr lang="de-DE" sz="2900" dirty="0" err="1"/>
              <a:t>difference</a:t>
            </a:r>
            <a:r>
              <a:rPr lang="de-DE" sz="2900" dirty="0"/>
              <a:t> of </a:t>
            </a:r>
            <a:r>
              <a:rPr lang="de-DE" sz="2900" dirty="0" err="1"/>
              <a:t>capabilities</a:t>
            </a:r>
            <a:r>
              <a:rPr lang="de-DE" sz="2900" dirty="0"/>
              <a:t> in </a:t>
            </a:r>
            <a:r>
              <a:rPr lang="de-DE" sz="2900" dirty="0" err="1"/>
              <a:t>Codebook</a:t>
            </a:r>
            <a:r>
              <a:rPr lang="de-DE" sz="2900" dirty="0"/>
              <a:t> and Lifecycle. Also with SDMX and GSIM.</a:t>
            </a:r>
          </a:p>
          <a:p>
            <a:pPr lvl="1"/>
            <a:r>
              <a:rPr lang="de-DE" sz="2900" dirty="0"/>
              <a:t>Create a </a:t>
            </a:r>
            <a:r>
              <a:rPr lang="de-DE" sz="2900" dirty="0" err="1"/>
              <a:t>mapping</a:t>
            </a:r>
            <a:r>
              <a:rPr lang="de-DE" sz="2900" dirty="0"/>
              <a:t> from DDI and </a:t>
            </a:r>
            <a:r>
              <a:rPr lang="de-DE" sz="2900" dirty="0" err="1"/>
              <a:t>new</a:t>
            </a:r>
            <a:r>
              <a:rPr lang="de-DE" sz="2900" dirty="0"/>
              <a:t> schema.org </a:t>
            </a:r>
            <a:r>
              <a:rPr lang="de-DE" sz="2900" dirty="0" err="1"/>
              <a:t>dataset</a:t>
            </a:r>
            <a:r>
              <a:rPr lang="de-DE" sz="2900" dirty="0"/>
              <a:t> </a:t>
            </a:r>
            <a:r>
              <a:rPr lang="de-DE" sz="2900" dirty="0" err="1"/>
              <a:t>properties</a:t>
            </a:r>
            <a:endParaRPr lang="de-DE" sz="2900" dirty="0"/>
          </a:p>
          <a:p>
            <a:pPr lvl="0"/>
            <a:r>
              <a:rPr lang="de-DE" sz="2900" dirty="0"/>
              <a:t>Look at Resources</a:t>
            </a:r>
          </a:p>
          <a:p>
            <a:pPr lvl="0"/>
            <a:r>
              <a:rPr lang="de-DE" sz="2900" dirty="0" err="1"/>
              <a:t>Approaches</a:t>
            </a:r>
            <a:r>
              <a:rPr lang="de-DE" sz="2900" dirty="0"/>
              <a:t> to </a:t>
            </a:r>
            <a:r>
              <a:rPr lang="de-DE" sz="2900" dirty="0" err="1"/>
              <a:t>technical</a:t>
            </a:r>
            <a:r>
              <a:rPr lang="de-DE" sz="2900" dirty="0"/>
              <a:t> </a:t>
            </a:r>
            <a:r>
              <a:rPr lang="de-DE" sz="2900" dirty="0" err="1"/>
              <a:t>implementation</a:t>
            </a:r>
            <a:r>
              <a:rPr lang="de-DE" sz="2900" dirty="0"/>
              <a:t> </a:t>
            </a:r>
            <a:r>
              <a:rPr lang="de-DE" sz="2900" dirty="0" err="1"/>
              <a:t>challenges</a:t>
            </a:r>
            <a:endParaRPr lang="de-DE" sz="2900" dirty="0"/>
          </a:p>
          <a:p>
            <a:pPr lvl="1"/>
            <a:r>
              <a:rPr lang="de-DE" sz="2900" dirty="0" err="1"/>
              <a:t>Know</a:t>
            </a:r>
            <a:r>
              <a:rPr lang="de-DE" sz="2900" dirty="0"/>
              <a:t> </a:t>
            </a:r>
            <a:r>
              <a:rPr lang="de-DE" sz="2900" dirty="0" err="1"/>
              <a:t>your</a:t>
            </a:r>
            <a:r>
              <a:rPr lang="de-DE" sz="2900" dirty="0"/>
              <a:t> </a:t>
            </a:r>
            <a:r>
              <a:rPr lang="de-DE" sz="2900" dirty="0" err="1"/>
              <a:t>system</a:t>
            </a:r>
            <a:r>
              <a:rPr lang="de-DE" sz="2900" dirty="0"/>
              <a:t> </a:t>
            </a:r>
            <a:r>
              <a:rPr lang="de-DE" sz="2900" dirty="0" err="1"/>
              <a:t>requirements</a:t>
            </a:r>
            <a:r>
              <a:rPr lang="de-DE" sz="2900" dirty="0"/>
              <a:t>, and plan </a:t>
            </a:r>
            <a:r>
              <a:rPr lang="de-DE" sz="2900" dirty="0" err="1"/>
              <a:t>your</a:t>
            </a:r>
            <a:r>
              <a:rPr lang="de-DE" sz="2900" dirty="0"/>
              <a:t> </a:t>
            </a:r>
            <a:r>
              <a:rPr lang="de-DE" sz="2900" dirty="0" err="1"/>
              <a:t>project</a:t>
            </a:r>
            <a:r>
              <a:rPr lang="de-DE" sz="2900" dirty="0"/>
              <a:t> to </a:t>
            </a:r>
            <a:r>
              <a:rPr lang="de-DE" sz="2900" dirty="0" err="1"/>
              <a:t>match</a:t>
            </a:r>
            <a:endParaRPr lang="de-DE" sz="2900" dirty="0"/>
          </a:p>
          <a:p>
            <a:pPr lvl="1"/>
            <a:r>
              <a:rPr lang="de-DE" sz="2900" dirty="0"/>
              <a:t>Read </a:t>
            </a:r>
            <a:r>
              <a:rPr lang="de-DE" sz="2900" dirty="0" err="1"/>
              <a:t>the</a:t>
            </a:r>
            <a:r>
              <a:rPr lang="de-DE" sz="2900" dirty="0"/>
              <a:t> DDI </a:t>
            </a:r>
            <a:r>
              <a:rPr lang="de-DE" sz="2900" dirty="0" err="1"/>
              <a:t>best</a:t>
            </a:r>
            <a:r>
              <a:rPr lang="de-DE" sz="2900" dirty="0"/>
              <a:t> </a:t>
            </a:r>
            <a:r>
              <a:rPr lang="de-DE" sz="2900" dirty="0" err="1"/>
              <a:t>practice</a:t>
            </a:r>
            <a:r>
              <a:rPr lang="de-DE" sz="2900" dirty="0"/>
              <a:t> </a:t>
            </a:r>
            <a:r>
              <a:rPr lang="de-DE" sz="2900" dirty="0" err="1"/>
              <a:t>paper</a:t>
            </a:r>
            <a:endParaRPr lang="de-DE" sz="2900" dirty="0"/>
          </a:p>
          <a:p>
            <a:pPr lvl="1"/>
            <a:r>
              <a:rPr lang="de-DE" sz="2900" dirty="0"/>
              <a:t>Quickstart for </a:t>
            </a:r>
            <a:r>
              <a:rPr lang="de-DE" sz="2900" dirty="0" err="1"/>
              <a:t>popular</a:t>
            </a:r>
            <a:r>
              <a:rPr lang="de-DE" sz="2900" dirty="0"/>
              <a:t> </a:t>
            </a:r>
            <a:r>
              <a:rPr lang="de-DE" sz="2900" dirty="0" err="1"/>
              <a:t>languages</a:t>
            </a:r>
            <a:r>
              <a:rPr lang="de-DE" sz="2900" dirty="0"/>
              <a:t>/</a:t>
            </a:r>
            <a:r>
              <a:rPr lang="de-DE" sz="2900" dirty="0" err="1"/>
              <a:t>frameworks</a:t>
            </a:r>
            <a:r>
              <a:rPr lang="de-DE" sz="2900" dirty="0"/>
              <a:t>. Code </a:t>
            </a:r>
            <a:r>
              <a:rPr lang="de-DE" sz="2900" dirty="0" err="1"/>
              <a:t>samples</a:t>
            </a:r>
            <a:r>
              <a:rPr lang="de-DE" sz="2900" dirty="0"/>
              <a:t> in </a:t>
            </a:r>
            <a:r>
              <a:rPr lang="de-DE" sz="2900" dirty="0" err="1"/>
              <a:t>developer</a:t>
            </a:r>
            <a:r>
              <a:rPr lang="de-DE" sz="2900" dirty="0"/>
              <a:t> </a:t>
            </a:r>
            <a:r>
              <a:rPr lang="de-DE" sz="2900" dirty="0" err="1"/>
              <a:t>training</a:t>
            </a:r>
            <a:r>
              <a:rPr lang="de-DE" sz="2900" dirty="0"/>
              <a:t> material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919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831449-5FF7-41CC-992A-B69F80D71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e-DE" dirty="0">
                <a:solidFill>
                  <a:schemeClr val="accent1"/>
                </a:solidFill>
              </a:rPr>
              <a:t>What is DDI?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413FEE1-D83D-411D-A7BB-FAF7683A0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fontAlgn="base"/>
            <a:r>
              <a:rPr lang="en-US" sz="2400" dirty="0"/>
              <a:t>A </a:t>
            </a:r>
            <a:r>
              <a:rPr lang="en-US" sz="2400" i="1" u="sng" dirty="0"/>
              <a:t>structure</a:t>
            </a:r>
            <a:r>
              <a:rPr lang="en-US" sz="2400" dirty="0"/>
              <a:t> for </a:t>
            </a:r>
            <a:r>
              <a:rPr lang="en-US" sz="2400" b="1" dirty="0"/>
              <a:t>describing data </a:t>
            </a:r>
            <a:r>
              <a:rPr lang="en-US" sz="2400" dirty="0"/>
              <a:t>and its related information</a:t>
            </a:r>
          </a:p>
          <a:p>
            <a:pPr fontAlgn="base"/>
            <a:r>
              <a:rPr lang="en-US" sz="2400" dirty="0"/>
              <a:t>A </a:t>
            </a:r>
            <a:r>
              <a:rPr lang="en-US" sz="2400" i="1" u="sng" dirty="0"/>
              <a:t>open standard </a:t>
            </a:r>
            <a:r>
              <a:rPr lang="en-US" sz="2400" dirty="0"/>
              <a:t>designed for </a:t>
            </a:r>
            <a:r>
              <a:rPr lang="en-US" sz="2400" b="1" dirty="0"/>
              <a:t>data sharing </a:t>
            </a:r>
            <a:r>
              <a:rPr lang="en-US" sz="2400" dirty="0"/>
              <a:t>and </a:t>
            </a:r>
            <a:r>
              <a:rPr lang="en-US" sz="2400" b="1" dirty="0"/>
              <a:t>reuse</a:t>
            </a:r>
          </a:p>
          <a:p>
            <a:pPr fontAlgn="base"/>
            <a:r>
              <a:rPr lang="en-US" sz="2400" dirty="0"/>
              <a:t>A </a:t>
            </a:r>
            <a:r>
              <a:rPr lang="en-US" sz="2400" i="1" u="sng" dirty="0"/>
              <a:t>mechanism</a:t>
            </a:r>
            <a:r>
              <a:rPr lang="en-US" sz="2400" dirty="0"/>
              <a:t> for creating consistent, </a:t>
            </a:r>
            <a:r>
              <a:rPr lang="en-US" sz="2400" b="1" dirty="0"/>
              <a:t>machine-actionable</a:t>
            </a:r>
            <a:r>
              <a:rPr lang="en-US" sz="2400" dirty="0"/>
              <a:t> documentation for data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0101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7DCE493-DFC1-4472-8D21-152742771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540" y="1560830"/>
            <a:ext cx="6339840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Technical DDI describes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en-US" sz="31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ataformats</a:t>
            </a:r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to structure and organize information for software solutions in the 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omain of:</a:t>
            </a:r>
            <a:b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- social science</a:t>
            </a:r>
            <a:b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- public health</a:t>
            </a:r>
            <a:b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- data archiving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3A8998B-4853-4573-AD17-F3F54DFBB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8240" y="4700588"/>
            <a:ext cx="5252288" cy="1655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XML, RDF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future also JSON, …</a:t>
            </a:r>
            <a:endParaRPr lang="en-US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00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1411E-2E42-420F-9B7A-86B8DA348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de-DE" dirty="0"/>
              <a:t>Licence?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4E323-4CB2-497C-9303-44C29A3A4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1700"/>
              <a:t>DDI 3.2 XML Schema is free software: you can redistribute it and/or modify it under the terms of the </a:t>
            </a:r>
            <a:r>
              <a:rPr lang="en-US" sz="1700" b="1"/>
              <a:t>GNU Lesser General Public License </a:t>
            </a:r>
            <a:r>
              <a:rPr lang="en-US" sz="1700"/>
              <a:t>as published by the Free Software Foundation, either version 3 of the License, or (at your option) any later version.</a:t>
            </a:r>
          </a:p>
          <a:p>
            <a:r>
              <a:rPr lang="en-US" sz="1700"/>
              <a:t>DDI 3.2 XML Schema is distributed in the hope that it will be useful, but WITHOUT ANY WARRANTY; without even the implied warranty of MERCHANTABILITY or FITNESS FOR A PARTICULAR PURPOSE. See the </a:t>
            </a:r>
            <a:r>
              <a:rPr lang="en-US" sz="1700">
                <a:hlinkClick r:id="rId2"/>
              </a:rPr>
              <a:t>GNU Lesser General Public License</a:t>
            </a:r>
            <a:r>
              <a:rPr lang="en-US" sz="1700"/>
              <a:t> for more details.</a:t>
            </a:r>
          </a:p>
          <a:p>
            <a:r>
              <a:rPr lang="en-US" sz="1700"/>
              <a:t>Other DDI documents are distributed under </a:t>
            </a:r>
            <a:r>
              <a:rPr lang="en-US" sz="1700">
                <a:hlinkClick r:id="rId3"/>
              </a:rPr>
              <a:t>Creative Commons licenses</a:t>
            </a:r>
            <a:r>
              <a:rPr lang="en-US" sz="1700"/>
              <a:t>.</a:t>
            </a:r>
          </a:p>
          <a:p>
            <a:endParaRPr lang="de-DE" sz="17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5B5CE6-F735-48E4-B43F-083A83AF5F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70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D65EB-108F-4826-AAAF-B4DE9DC32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r>
              <a:rPr lang="de-DE" dirty="0" err="1">
                <a:solidFill>
                  <a:schemeClr val="accent1"/>
                </a:solidFill>
              </a:rPr>
              <a:t>Challenges</a:t>
            </a:r>
            <a:r>
              <a:rPr lang="de-DE" dirty="0">
                <a:solidFill>
                  <a:schemeClr val="accent1"/>
                </a:solidFill>
              </a:rPr>
              <a:t> you have to </a:t>
            </a:r>
            <a:r>
              <a:rPr lang="de-DE" dirty="0" err="1">
                <a:solidFill>
                  <a:schemeClr val="accent1"/>
                </a:solidFill>
              </a:rPr>
              <a:t>think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about</a:t>
            </a:r>
            <a:r>
              <a:rPr lang="de-DE" dirty="0">
                <a:solidFill>
                  <a:schemeClr val="accent1"/>
                </a:solidFill>
              </a:rPr>
              <a:t>!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5F63E0-CA49-41AD-AEBF-4EA728508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0"/>
            <a:r>
              <a:rPr lang="de-DE" sz="2400" dirty="0" err="1"/>
              <a:t>Existing</a:t>
            </a:r>
            <a:r>
              <a:rPr lang="de-DE" sz="2400" dirty="0"/>
              <a:t> Systems</a:t>
            </a:r>
          </a:p>
          <a:p>
            <a:pPr lvl="1"/>
            <a:r>
              <a:rPr lang="de-DE" dirty="0"/>
              <a:t>Mapping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 lvl="1"/>
            <a:r>
              <a:rPr lang="de-DE" dirty="0"/>
              <a:t>Moving from </a:t>
            </a:r>
            <a:r>
              <a:rPr lang="de-DE" dirty="0" err="1"/>
              <a:t>unstructured</a:t>
            </a:r>
            <a:r>
              <a:rPr lang="de-DE" dirty="0"/>
              <a:t> </a:t>
            </a:r>
            <a:r>
              <a:rPr lang="de-DE" dirty="0" err="1"/>
              <a:t>prose</a:t>
            </a:r>
            <a:r>
              <a:rPr lang="de-DE" dirty="0"/>
              <a:t> to a </a:t>
            </a:r>
            <a:r>
              <a:rPr lang="de-DE" dirty="0" err="1"/>
              <a:t>structured</a:t>
            </a:r>
            <a:r>
              <a:rPr lang="de-DE" dirty="0"/>
              <a:t> </a:t>
            </a:r>
            <a:r>
              <a:rPr lang="de-DE" dirty="0" err="1"/>
              <a:t>description</a:t>
            </a:r>
            <a:endParaRPr lang="de-DE" dirty="0"/>
          </a:p>
          <a:p>
            <a:pPr lvl="0"/>
            <a:r>
              <a:rPr lang="de-DE" sz="2400" dirty="0"/>
              <a:t>Understanding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scope</a:t>
            </a:r>
            <a:r>
              <a:rPr lang="de-DE" sz="2400" dirty="0"/>
              <a:t> of DDI </a:t>
            </a:r>
            <a:r>
              <a:rPr lang="de-DE" sz="2400" dirty="0" err="1"/>
              <a:t>content</a:t>
            </a:r>
            <a:endParaRPr lang="de-DE" sz="2400" dirty="0"/>
          </a:p>
          <a:p>
            <a:pPr lvl="0"/>
            <a:r>
              <a:rPr lang="de-DE" sz="2400" dirty="0" err="1"/>
              <a:t>Navigating</a:t>
            </a:r>
            <a:r>
              <a:rPr lang="de-DE" sz="2400" dirty="0"/>
              <a:t> </a:t>
            </a:r>
            <a:r>
              <a:rPr lang="de-DE" sz="2400" dirty="0" err="1"/>
              <a:t>through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documentation</a:t>
            </a:r>
            <a:endParaRPr lang="de-DE" sz="2400" dirty="0"/>
          </a:p>
          <a:p>
            <a:pPr lvl="1"/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properties</a:t>
            </a:r>
            <a:r>
              <a:rPr lang="de-DE" dirty="0"/>
              <a:t> of DDI </a:t>
            </a:r>
            <a:r>
              <a:rPr lang="de-DE" dirty="0" err="1"/>
              <a:t>items</a:t>
            </a:r>
            <a:endParaRPr lang="de-DE" dirty="0"/>
          </a:p>
          <a:p>
            <a:pPr lvl="0"/>
            <a:r>
              <a:rPr lang="de-DE" sz="2400" dirty="0"/>
              <a:t>Technical </a:t>
            </a:r>
            <a:r>
              <a:rPr lang="de-DE" sz="2400" dirty="0" err="1"/>
              <a:t>implementation</a:t>
            </a:r>
            <a:r>
              <a:rPr lang="de-DE" sz="2400" dirty="0"/>
              <a:t> </a:t>
            </a:r>
            <a:r>
              <a:rPr lang="de-DE" sz="2400" dirty="0" err="1"/>
              <a:t>challenges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0015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C5B5094-CCAE-449E-A8C3-E5B0A5EEA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Please consider actually DDI has two Standards which affects your Software Architechture!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68BCD490-7383-4F5A-AC35-090E56E4B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257" y="965198"/>
            <a:ext cx="314752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DDI Codebook </a:t>
            </a:r>
            <a:r>
              <a:rPr lang="en-US" sz="32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(Version 1-2.3)</a:t>
            </a:r>
          </a:p>
          <a:p>
            <a:endParaRPr lang="en-US" sz="3600" b="1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r>
              <a:rPr lang="en-US" sz="3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DDI Lifecycle </a:t>
            </a:r>
            <a:r>
              <a:rPr lang="en-US" sz="32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(Version 3-3.3)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54811-BA0A-4603-A537-13BFE50B9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You have to </a:t>
            </a:r>
            <a:r>
              <a:rPr lang="de-DE" dirty="0" err="1"/>
              <a:t>choose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pill</a:t>
            </a:r>
            <a:r>
              <a:rPr lang="de-DE" dirty="0"/>
              <a:t> </a:t>
            </a:r>
            <a:r>
              <a:rPr lang="de-DE" dirty="0" err="1"/>
              <a:t>befrore</a:t>
            </a:r>
            <a:r>
              <a:rPr lang="de-DE" dirty="0"/>
              <a:t> you </a:t>
            </a:r>
            <a:r>
              <a:rPr lang="de-DE" dirty="0" err="1"/>
              <a:t>start</a:t>
            </a:r>
            <a:r>
              <a:rPr lang="de-DE" dirty="0"/>
              <a:t>?</a:t>
            </a:r>
          </a:p>
        </p:txBody>
      </p:sp>
      <p:sp>
        <p:nvSpPr>
          <p:cNvPr id="6" name="Flussdiagramm: Grenzstelle 5">
            <a:extLst>
              <a:ext uri="{FF2B5EF4-FFF2-40B4-BE49-F238E27FC236}">
                <a16:creationId xmlns:a16="http://schemas.microsoft.com/office/drawing/2014/main" id="{81B0CE11-04FF-4631-9F06-6FE8B0C6D237}"/>
              </a:ext>
            </a:extLst>
          </p:cNvPr>
          <p:cNvSpPr/>
          <p:nvPr/>
        </p:nvSpPr>
        <p:spPr>
          <a:xfrm>
            <a:off x="1175858" y="1854274"/>
            <a:ext cx="3003259" cy="1140903"/>
          </a:xfrm>
          <a:prstGeom prst="flowChartTermina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5B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DDI-Lifecycle</a:t>
            </a:r>
          </a:p>
        </p:txBody>
      </p:sp>
      <p:sp>
        <p:nvSpPr>
          <p:cNvPr id="9" name="Flussdiagramm: Grenzstelle 8">
            <a:extLst>
              <a:ext uri="{FF2B5EF4-FFF2-40B4-BE49-F238E27FC236}">
                <a16:creationId xmlns:a16="http://schemas.microsoft.com/office/drawing/2014/main" id="{C2E228E3-52C3-4EE7-ABDB-14343C03FCC9}"/>
              </a:ext>
            </a:extLst>
          </p:cNvPr>
          <p:cNvSpPr/>
          <p:nvPr/>
        </p:nvSpPr>
        <p:spPr>
          <a:xfrm>
            <a:off x="7656353" y="1921077"/>
            <a:ext cx="3003259" cy="1140903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DDI-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Codebook</a:t>
            </a:r>
            <a:endParaRPr lang="de-DE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F2721833-62F0-4EF0-BD56-03F90F5125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9871835"/>
              </p:ext>
            </p:extLst>
          </p:nvPr>
        </p:nvGraphicFramePr>
        <p:xfrm>
          <a:off x="6951211" y="3349719"/>
          <a:ext cx="4413541" cy="3143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71562D12-30C0-435F-AB32-04A288616E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0496952"/>
              </p:ext>
            </p:extLst>
          </p:nvPr>
        </p:nvGraphicFramePr>
        <p:xfrm>
          <a:off x="597482" y="2726422"/>
          <a:ext cx="5400646" cy="383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2351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41236-DD1B-49DC-B5EC-B9F477F0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You have to </a:t>
            </a:r>
            <a:r>
              <a:rPr lang="de-DE" dirty="0" err="1"/>
              <a:t>choose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pill</a:t>
            </a:r>
            <a:r>
              <a:rPr lang="de-DE" dirty="0"/>
              <a:t>?</a:t>
            </a:r>
          </a:p>
        </p:txBody>
      </p:sp>
      <p:sp>
        <p:nvSpPr>
          <p:cNvPr id="4" name="Flussdiagramm: Grenzstelle 3">
            <a:extLst>
              <a:ext uri="{FF2B5EF4-FFF2-40B4-BE49-F238E27FC236}">
                <a16:creationId xmlns:a16="http://schemas.microsoft.com/office/drawing/2014/main" id="{1F27A50C-B75D-4E0E-AF65-3593E8E9A640}"/>
              </a:ext>
            </a:extLst>
          </p:cNvPr>
          <p:cNvSpPr/>
          <p:nvPr/>
        </p:nvSpPr>
        <p:spPr>
          <a:xfrm>
            <a:off x="7656353" y="1921077"/>
            <a:ext cx="3003259" cy="1140903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DDI-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Codebook</a:t>
            </a:r>
            <a:endParaRPr lang="de-DE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lussdiagramm: Grenzstelle 4">
            <a:extLst>
              <a:ext uri="{FF2B5EF4-FFF2-40B4-BE49-F238E27FC236}">
                <a16:creationId xmlns:a16="http://schemas.microsoft.com/office/drawing/2014/main" id="{90DB1803-753F-4302-B2C3-4D21E43C541A}"/>
              </a:ext>
            </a:extLst>
          </p:cNvPr>
          <p:cNvSpPr/>
          <p:nvPr/>
        </p:nvSpPr>
        <p:spPr>
          <a:xfrm>
            <a:off x="1175858" y="1854274"/>
            <a:ext cx="3003259" cy="1140903"/>
          </a:xfrm>
          <a:prstGeom prst="flowChartTermina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5B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DDI-Lifecycle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F4FD277-E8D9-43E8-B573-5200164CDFF0}"/>
              </a:ext>
            </a:extLst>
          </p:cNvPr>
          <p:cNvSpPr>
            <a:spLocks noGrp="1"/>
          </p:cNvSpPr>
          <p:nvPr/>
        </p:nvSpPr>
        <p:spPr>
          <a:xfrm>
            <a:off x="454405" y="3158763"/>
            <a:ext cx="5929618" cy="3502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0363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QuestionItem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scopeOfUniqueness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="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Agency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URN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urn:ddi:it.istat:B2:1.0.0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URN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QuestionText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		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</a:t>
            </a:r>
            <a:r>
              <a:rPr lang="it-IT" dirty="0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LiteralText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r>
              <a:rPr lang="it-IT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</a:t>
            </a:r>
            <a:r>
              <a:rPr lang="it-IT" dirty="0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Content</a:t>
            </a:r>
            <a:r>
              <a:rPr lang="it-IT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Sempre nella settimana che 		va  “DA LUNEDI’ ... A DOMENICA..." Lei  aveva 			comunque un lavoro che non ha svolto, ad esempio: 		per un periodo limitato di ridotta attività, per 		malattia, per vacanza, per cassa integrazione 			guadagni, etc.?</a:t>
            </a:r>
            <a:r>
              <a:rPr lang="it-IT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&lt;/</a:t>
            </a:r>
            <a:r>
              <a:rPr lang="it-IT" dirty="0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Content</a:t>
            </a:r>
            <a:r>
              <a:rPr lang="it-IT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&gt;&lt;/</a:t>
            </a:r>
            <a:r>
              <a:rPr lang="it-IT" dirty="0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LiteralText</a:t>
            </a:r>
            <a:r>
              <a:rPr lang="it-IT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endParaRPr lang="it-IT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QuestionText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CodeRespresentation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blankIsMissingValue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="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true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CodeSchemeReference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		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URN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urn:ddi:it.istat:CodeListYesNo:1.0.0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URN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CodeSchemeReference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CodeRespresentation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0" indent="0" defTabSz="360363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QuestionItem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&gt;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5DE2041-48A3-4583-B94E-F8FF420E017B}"/>
              </a:ext>
            </a:extLst>
          </p:cNvPr>
          <p:cNvSpPr txBox="1"/>
          <p:nvPr/>
        </p:nvSpPr>
        <p:spPr>
          <a:xfrm>
            <a:off x="6666452" y="3178534"/>
            <a:ext cx="487679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qstn</a:t>
            </a:r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DDDDD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preQTxt</a:t>
            </a:r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DDDDD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CARD 3</a:t>
            </a:r>
          </a:p>
          <a:p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preQTxt</a:t>
            </a:r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DDDDD"/>
              </a:solidFill>
              <a:latin typeface="Consolas" panose="020B0609020204030204" pitchFamily="49" charset="0"/>
            </a:endParaRPr>
          </a:p>
          <a:p>
            <a:br>
              <a:rPr lang="en-US" sz="1400" dirty="0">
                <a:solidFill>
                  <a:srgbClr val="DDDDDD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qstnLit</a:t>
            </a:r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DDDDD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A8. Using this card, generally speaking, would you say that most people can be trusted, or that you can't be too careful in dealing with people? Please tell me on a score of 0 to 10, where 0 means you can't be too careful and 10 means that most people can be trusted.</a:t>
            </a:r>
          </a:p>
          <a:p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qstnLit</a:t>
            </a:r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DDDDD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&lt;/</a:t>
            </a:r>
            <a:r>
              <a:rPr lang="en-US" sz="1400" dirty="0" err="1">
                <a:solidFill>
                  <a:srgbClr val="FF8A80"/>
                </a:solidFill>
                <a:latin typeface="Consolas" panose="020B0609020204030204" pitchFamily="49" charset="0"/>
              </a:rPr>
              <a:t>qstn</a:t>
            </a:r>
            <a:r>
              <a:rPr lang="en-US" sz="1400" dirty="0">
                <a:solidFill>
                  <a:srgbClr val="FFE57F"/>
                </a:solidFill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DDDDDD"/>
              </a:solidFill>
              <a:latin typeface="Consolas" panose="020B0609020204030204" pitchFamily="49" charset="0"/>
            </a:endParaRPr>
          </a:p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49A01B7-3730-4A01-AE73-91B01180CB18}"/>
              </a:ext>
            </a:extLst>
          </p:cNvPr>
          <p:cNvSpPr/>
          <p:nvPr/>
        </p:nvSpPr>
        <p:spPr>
          <a:xfrm>
            <a:off x="838200" y="3355596"/>
            <a:ext cx="3775745" cy="2432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30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41236-DD1B-49DC-B5EC-B9F477F0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You have to </a:t>
            </a:r>
            <a:r>
              <a:rPr lang="de-DE" dirty="0" err="1"/>
              <a:t>choose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pill</a:t>
            </a:r>
            <a:r>
              <a:rPr lang="de-DE" dirty="0"/>
              <a:t>?</a:t>
            </a:r>
          </a:p>
        </p:txBody>
      </p:sp>
      <p:sp>
        <p:nvSpPr>
          <p:cNvPr id="4" name="Flussdiagramm: Grenzstelle 3">
            <a:extLst>
              <a:ext uri="{FF2B5EF4-FFF2-40B4-BE49-F238E27FC236}">
                <a16:creationId xmlns:a16="http://schemas.microsoft.com/office/drawing/2014/main" id="{1F27A50C-B75D-4E0E-AF65-3593E8E9A640}"/>
              </a:ext>
            </a:extLst>
          </p:cNvPr>
          <p:cNvSpPr/>
          <p:nvPr/>
        </p:nvSpPr>
        <p:spPr>
          <a:xfrm>
            <a:off x="7197755" y="2004967"/>
            <a:ext cx="3003259" cy="1140903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DDI-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Codebook</a:t>
            </a:r>
            <a:endParaRPr lang="de-DE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lussdiagramm: Grenzstelle 4">
            <a:extLst>
              <a:ext uri="{FF2B5EF4-FFF2-40B4-BE49-F238E27FC236}">
                <a16:creationId xmlns:a16="http://schemas.microsoft.com/office/drawing/2014/main" id="{90DB1803-753F-4302-B2C3-4D21E43C541A}"/>
              </a:ext>
            </a:extLst>
          </p:cNvPr>
          <p:cNvSpPr/>
          <p:nvPr/>
        </p:nvSpPr>
        <p:spPr>
          <a:xfrm>
            <a:off x="1905700" y="2004968"/>
            <a:ext cx="3003259" cy="1140903"/>
          </a:xfrm>
          <a:prstGeom prst="flowChartTerminator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5B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DDI-Lifecycle</a:t>
            </a:r>
          </a:p>
        </p:txBody>
      </p:sp>
      <p:pic>
        <p:nvPicPr>
          <p:cNvPr id="9" name="tumblr_nk7ladx05F1tpspj2o5_250">
            <a:hlinkClick r:id="" action="ppaction://media"/>
            <a:extLst>
              <a:ext uri="{FF2B5EF4-FFF2-40B4-BE49-F238E27FC236}">
                <a16:creationId xmlns:a16="http://schemas.microsoft.com/office/drawing/2014/main" id="{F38E3D6A-66C6-4AD0-B518-09E3F881C63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843868" y="3585151"/>
            <a:ext cx="6797280" cy="282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2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Breitbild</PresentationFormat>
  <Paragraphs>88</Paragraphs>
  <Slides>11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Lucida Console</vt:lpstr>
      <vt:lpstr>Office</vt:lpstr>
      <vt:lpstr>Hitchhikers Guide to DDI Intro for the Universe of Developers </vt:lpstr>
      <vt:lpstr>What is DDI?</vt:lpstr>
      <vt:lpstr>Technical DDI describes dataformats to structure and organize information for software solutions in the domain of: - social science - public health - data archiving</vt:lpstr>
      <vt:lpstr>Licence? </vt:lpstr>
      <vt:lpstr>Challenges you have to think about!</vt:lpstr>
      <vt:lpstr>Please consider actually DDI has two Standards which affects your Software Architechture!</vt:lpstr>
      <vt:lpstr>You have to choose the right pill befrore you start?</vt:lpstr>
      <vt:lpstr>You have to choose the right pill?</vt:lpstr>
      <vt:lpstr>You have to choose the right pill?</vt:lpstr>
      <vt:lpstr>Resources</vt:lpstr>
      <vt:lpstr>Approaches for IT Managers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Hitchhikers Guide to DDI </dc:title>
  <dc:creator>Taras Günther</dc:creator>
  <cp:lastModifiedBy>Taras Günther</cp:lastModifiedBy>
  <cp:revision>3</cp:revision>
  <dcterms:created xsi:type="dcterms:W3CDTF">2018-09-27T12:36:45Z</dcterms:created>
  <dcterms:modified xsi:type="dcterms:W3CDTF">2018-09-27T13:21:13Z</dcterms:modified>
</cp:coreProperties>
</file>