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9" r:id="rId4"/>
    <p:sldId id="260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923FA-5DA9-49FD-BC34-3A25ACF8564C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0650A-8E59-4BB8-BD60-BC477DB03F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6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04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0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42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86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2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8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7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93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972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17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8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5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333780" y="2276872"/>
            <a:ext cx="835292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case: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1422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6" y="244679"/>
            <a:ext cx="8352928" cy="1008112"/>
          </a:xfrm>
        </p:spPr>
        <p:txBody>
          <a:bodyPr>
            <a:normAutofit fontScale="90000"/>
          </a:bodyPr>
          <a:lstStyle/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 –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  <p:sp>
        <p:nvSpPr>
          <p:cNvPr id="4" name="Rektangel 3"/>
          <p:cNvSpPr/>
          <p:nvPr/>
        </p:nvSpPr>
        <p:spPr>
          <a:xfrm>
            <a:off x="323526" y="1556792"/>
            <a:ext cx="8568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</a:t>
            </a:r>
            <a:r>
              <a:rPr lang="en-US" dirty="0" smtClean="0">
                <a:solidFill>
                  <a:srgbClr val="FF0000"/>
                </a:solidFill>
              </a:rPr>
              <a:t>[or: a rise in the world's temperature] </a:t>
            </a:r>
            <a:r>
              <a:rPr lang="en-US" dirty="0" smtClean="0"/>
              <a:t>is caused by natural processes, human activity or both?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287495" y="5022601"/>
            <a:ext cx="8568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is caused by natural processes, human activity or both?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2491109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052736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26399" y="4365104"/>
            <a:ext cx="819801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You</a:t>
            </a:r>
            <a:r>
              <a:rPr lang="nb-NO" sz="2000" b="1" dirty="0" smtClean="0"/>
              <a:t> make a </a:t>
            </a:r>
            <a:r>
              <a:rPr lang="nb-NO" sz="2000" b="1" dirty="0" err="1" smtClean="0"/>
              <a:t>change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text</a:t>
            </a:r>
            <a:r>
              <a:rPr lang="nb-NO" sz="2000" b="1" dirty="0" smtClean="0"/>
              <a:t> in order to </a:t>
            </a:r>
            <a:r>
              <a:rPr lang="nb-NO" sz="2000" b="1" dirty="0" err="1" smtClean="0"/>
              <a:t>improve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  </a:t>
            </a:r>
            <a:endParaRPr lang="nb-NO" sz="2000" b="1" dirty="0"/>
          </a:p>
        </p:txBody>
      </p:sp>
      <p:sp>
        <p:nvSpPr>
          <p:cNvPr id="10" name="Rektangel 9"/>
          <p:cNvSpPr/>
          <p:nvPr/>
        </p:nvSpPr>
        <p:spPr>
          <a:xfrm>
            <a:off x="251520" y="1556792"/>
            <a:ext cx="864096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271507" y="4825295"/>
            <a:ext cx="8620973" cy="7639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50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 </a:t>
            </a:r>
            <a:r>
              <a:rPr lang="nb-NO" dirty="0" err="1" smtClean="0"/>
              <a:t>this</a:t>
            </a:r>
            <a:r>
              <a:rPr lang="nb-NO" dirty="0" smtClean="0"/>
              <a:t> is. </a:t>
            </a:r>
          </a:p>
          <a:p>
            <a:pPr marL="0" indent="0">
              <a:buNone/>
            </a:pPr>
            <a:r>
              <a:rPr lang="nb-NO" dirty="0" smtClean="0"/>
              <a:t>Is it: 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question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first draft?</a:t>
            </a:r>
          </a:p>
          <a:p>
            <a:pPr lvl="1"/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completely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?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b="1" dirty="0" smtClean="0"/>
              <a:t>DDI </a:t>
            </a:r>
            <a:r>
              <a:rPr lang="nb-NO" b="1" dirty="0" err="1" smtClean="0"/>
              <a:t>allows</a:t>
            </a:r>
            <a:r>
              <a:rPr lang="nb-NO" b="1" dirty="0" smtClean="0"/>
              <a:t> all </a:t>
            </a:r>
            <a:r>
              <a:rPr lang="nb-NO" b="1" dirty="0" err="1" smtClean="0"/>
              <a:t>these</a:t>
            </a:r>
            <a:r>
              <a:rPr lang="nb-NO" b="1" dirty="0" smtClean="0"/>
              <a:t> </a:t>
            </a:r>
            <a:r>
              <a:rPr lang="nb-NO" b="1" dirty="0" err="1" smtClean="0"/>
              <a:t>possibilities</a:t>
            </a:r>
            <a:endParaRPr lang="nb-NO" b="1" dirty="0" smtClean="0"/>
          </a:p>
          <a:p>
            <a:pPr marL="457200" lvl="1" indent="0">
              <a:buNone/>
            </a:pPr>
            <a:r>
              <a:rPr lang="nb-NO" b="1" dirty="0" err="1" smtClean="0"/>
              <a:t>You</a:t>
            </a:r>
            <a:r>
              <a:rPr lang="nb-NO" b="1" dirty="0" smtClean="0"/>
              <a:t> </a:t>
            </a:r>
            <a:r>
              <a:rPr lang="nb-NO" b="1" dirty="0" err="1" smtClean="0"/>
              <a:t>decide</a:t>
            </a:r>
            <a:r>
              <a:rPr lang="nb-NO" b="1" dirty="0" smtClean="0"/>
              <a:t>, </a:t>
            </a:r>
            <a:r>
              <a:rPr lang="nb-NO" b="1" dirty="0" err="1" smtClean="0"/>
              <a:t>based</a:t>
            </a:r>
            <a:r>
              <a:rPr lang="nb-NO" b="1" dirty="0" smtClean="0"/>
              <a:t> </a:t>
            </a:r>
            <a:r>
              <a:rPr lang="nb-NO" b="1" dirty="0" err="1" smtClean="0"/>
              <a:t>on</a:t>
            </a:r>
            <a:r>
              <a:rPr lang="nb-NO" b="1" dirty="0" smtClean="0"/>
              <a:t> </a:t>
            </a:r>
            <a:r>
              <a:rPr lang="nb-NO" b="1" dirty="0" err="1" smtClean="0"/>
              <a:t>your</a:t>
            </a:r>
            <a:r>
              <a:rPr lang="nb-NO" b="1" dirty="0" smtClean="0"/>
              <a:t> </a:t>
            </a:r>
            <a:r>
              <a:rPr lang="nb-NO" b="1" dirty="0" err="1" smtClean="0"/>
              <a:t>versioning</a:t>
            </a:r>
            <a:r>
              <a:rPr lang="nb-NO" b="1" dirty="0" smtClean="0"/>
              <a:t> policy!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071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	‘climate </a:t>
            </a:r>
            <a:r>
              <a:rPr lang="en-US" i="1" dirty="0"/>
              <a:t>change </a:t>
            </a:r>
            <a:r>
              <a:rPr lang="en-US" i="1" dirty="0">
                <a:solidFill>
                  <a:srgbClr val="FF0000"/>
                </a:solidFill>
              </a:rPr>
              <a:t>[or: a rise in the world's </a:t>
            </a:r>
            <a:r>
              <a:rPr lang="en-US" i="1" dirty="0" smtClean="0">
                <a:solidFill>
                  <a:srgbClr val="FF0000"/>
                </a:solidFill>
              </a:rPr>
              <a:t>	temperature] </a:t>
            </a:r>
          </a:p>
          <a:p>
            <a:pPr marL="0" indent="0">
              <a:buNone/>
            </a:pPr>
            <a:r>
              <a:rPr lang="en-US" dirty="0" smtClean="0"/>
              <a:t>changed to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‘climate change’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According to your </a:t>
            </a:r>
            <a:r>
              <a:rPr lang="en-US" b="1" dirty="0" smtClean="0"/>
              <a:t>project’s policy </a:t>
            </a:r>
            <a:r>
              <a:rPr lang="en-US" dirty="0" smtClean="0"/>
              <a:t>this represents a conceptual improvement, a </a:t>
            </a:r>
            <a:r>
              <a:rPr lang="en-US" b="1" dirty="0" smtClean="0"/>
              <a:t>version change</a:t>
            </a:r>
          </a:p>
          <a:p>
            <a:pPr marL="0" indent="0">
              <a:buNone/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00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720080"/>
          </a:xfrm>
        </p:spPr>
        <p:txBody>
          <a:bodyPr>
            <a:noAutofit/>
          </a:bodyPr>
          <a:lstStyle/>
          <a:p>
            <a:r>
              <a:rPr lang="nb-NO" sz="3600" dirty="0" err="1" smtClean="0"/>
              <a:t>Describe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rationale</a:t>
            </a:r>
            <a:r>
              <a:rPr lang="nb-NO" sz="3600" dirty="0" smtClean="0"/>
              <a:t> for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change</a:t>
            </a:r>
            <a:r>
              <a:rPr lang="nb-NO" sz="3600" dirty="0" smtClean="0"/>
              <a:t> and </a:t>
            </a:r>
            <a:r>
              <a:rPr lang="nb-NO" sz="3600" dirty="0" err="1" smtClean="0"/>
              <a:t>who</a:t>
            </a:r>
            <a:r>
              <a:rPr lang="nb-NO" sz="3600" dirty="0" smtClean="0"/>
              <a:t> is </a:t>
            </a:r>
            <a:r>
              <a:rPr lang="nb-NO" sz="3600" dirty="0" err="1" smtClean="0"/>
              <a:t>responsible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19" y="1052736"/>
            <a:ext cx="8892481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DDI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to:</a:t>
            </a:r>
          </a:p>
          <a:p>
            <a:endParaRPr lang="nb-NO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reason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by </a:t>
            </a:r>
            <a:r>
              <a:rPr lang="nb-NO" sz="2000" dirty="0" err="1" smtClean="0"/>
              <a:t>selecting</a:t>
            </a:r>
            <a:r>
              <a:rPr lang="nb-NO" sz="2000" dirty="0" smtClean="0"/>
              <a:t> a term from 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     a </a:t>
            </a:r>
            <a:r>
              <a:rPr lang="nb-NO" sz="2000" dirty="0" err="1" smtClean="0"/>
              <a:t>user</a:t>
            </a:r>
            <a:r>
              <a:rPr lang="nb-NO" sz="2000" dirty="0" smtClean="0"/>
              <a:t> </a:t>
            </a:r>
            <a:r>
              <a:rPr lang="nb-NO" sz="2000" dirty="0" err="1" smtClean="0"/>
              <a:t>defined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controlled</a:t>
            </a:r>
            <a:r>
              <a:rPr lang="nb-NO" sz="2000" dirty="0" smtClean="0"/>
              <a:t> </a:t>
            </a:r>
            <a:r>
              <a:rPr lang="nb-NO" sz="2000" dirty="0" err="1" smtClean="0"/>
              <a:t>vocabulary</a:t>
            </a:r>
            <a:r>
              <a:rPr lang="nb-NO" sz="2000" dirty="0"/>
              <a:t>: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	</a:t>
            </a:r>
            <a:r>
              <a:rPr lang="nb-NO" sz="2000" dirty="0" err="1" smtClean="0"/>
              <a:t>Conceptual</a:t>
            </a:r>
            <a:r>
              <a:rPr lang="nb-NO" sz="2000" dirty="0" smtClean="0"/>
              <a:t> </a:t>
            </a:r>
            <a:r>
              <a:rPr lang="nb-NO" sz="2000" dirty="0" err="1" smtClean="0"/>
              <a:t>improvement</a:t>
            </a:r>
            <a:r>
              <a:rPr lang="nb-NO" sz="2000" dirty="0" smtClean="0"/>
              <a:t>	</a:t>
            </a:r>
          </a:p>
          <a:p>
            <a:r>
              <a:rPr lang="nb-NO" sz="2000" dirty="0" smtClean="0"/>
              <a:t>	Real </a:t>
            </a:r>
            <a:r>
              <a:rPr lang="nb-NO" sz="2000" dirty="0" err="1" smtClean="0"/>
              <a:t>life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smtClean="0"/>
              <a:t>Content element </a:t>
            </a:r>
            <a:r>
              <a:rPr lang="nb-NO" sz="2000" dirty="0" err="1" smtClean="0"/>
              <a:t>added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err="1" smtClean="0"/>
              <a:t>Other</a:t>
            </a:r>
            <a:r>
              <a:rPr lang="nb-NO" sz="2000" dirty="0" smtClean="0"/>
              <a:t> purpose</a:t>
            </a:r>
          </a:p>
          <a:p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rationale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:</a:t>
            </a:r>
          </a:p>
          <a:p>
            <a:r>
              <a:rPr lang="nb-NO" sz="2000" i="1" dirty="0" smtClean="0"/>
              <a:t>	</a:t>
            </a:r>
            <a:r>
              <a:rPr lang="nb-NO" sz="2000" i="1" dirty="0" err="1" smtClean="0"/>
              <a:t>You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decided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that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climate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change</a:t>
            </a:r>
            <a:r>
              <a:rPr lang="nb-NO" sz="2000" i="1" dirty="0" smtClean="0"/>
              <a:t>’ </a:t>
            </a:r>
            <a:r>
              <a:rPr lang="nb-NO" sz="2000" i="1" dirty="0" err="1" smtClean="0"/>
              <a:t>rather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than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temperature</a:t>
            </a:r>
            <a:r>
              <a:rPr lang="nb-NO" sz="2000" i="1" dirty="0" smtClean="0"/>
              <a:t> rise’ </a:t>
            </a:r>
            <a:r>
              <a:rPr lang="nb-NO" sz="2000" i="1" dirty="0" err="1" smtClean="0"/>
              <a:t>should</a:t>
            </a:r>
            <a:r>
              <a:rPr lang="nb-NO" sz="2000" i="1" dirty="0" smtClean="0"/>
              <a:t> be 	</a:t>
            </a:r>
            <a:r>
              <a:rPr lang="nb-NO" sz="2000" i="1" dirty="0" err="1" smtClean="0"/>
              <a:t>measured</a:t>
            </a:r>
            <a:r>
              <a:rPr lang="nb-NO" sz="2000" i="1" dirty="0" smtClean="0"/>
              <a:t>  </a:t>
            </a:r>
          </a:p>
          <a:p>
            <a:endParaRPr lang="nb-NO" sz="2000" b="1" i="1" dirty="0" smtClean="0"/>
          </a:p>
          <a:p>
            <a:r>
              <a:rPr lang="nb-NO" sz="2000" b="1" dirty="0" smtClean="0"/>
              <a:t>This </a:t>
            </a:r>
            <a:r>
              <a:rPr lang="nb-NO" sz="2000" b="1" dirty="0" err="1" smtClean="0"/>
              <a:t>information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capture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history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item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who</a:t>
            </a:r>
            <a:r>
              <a:rPr lang="nb-NO" sz="2000" dirty="0" smtClean="0"/>
              <a:t> </a:t>
            </a:r>
            <a:r>
              <a:rPr lang="nb-NO" sz="2000" dirty="0"/>
              <a:t>is </a:t>
            </a:r>
            <a:r>
              <a:rPr lang="nb-NO" sz="2000" dirty="0" err="1"/>
              <a:t>responsible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change</a:t>
            </a:r>
            <a:r>
              <a:rPr lang="nb-NO" sz="2000" dirty="0"/>
              <a:t>: </a:t>
            </a:r>
            <a:r>
              <a:rPr lang="nb-NO" sz="2800" b="1" dirty="0" err="1"/>
              <a:t>You</a:t>
            </a:r>
            <a:r>
              <a:rPr lang="nb-NO" sz="2800" b="1" dirty="0"/>
              <a:t>!</a:t>
            </a:r>
          </a:p>
          <a:p>
            <a:endParaRPr lang="nb-NO" sz="2000" dirty="0" smtClean="0"/>
          </a:p>
          <a:p>
            <a:r>
              <a:rPr lang="nb-NO" sz="2000" dirty="0"/>
              <a:t>	</a:t>
            </a:r>
            <a:endParaRPr lang="nb-NO" sz="2000" dirty="0" smtClean="0"/>
          </a:p>
          <a:p>
            <a:r>
              <a:rPr lang="nb-NO" sz="2000" dirty="0" smtClean="0"/>
              <a:t>  	</a:t>
            </a:r>
            <a:endParaRPr lang="nb-NO" sz="2000" dirty="0"/>
          </a:p>
        </p:txBody>
      </p:sp>
      <p:sp>
        <p:nvSpPr>
          <p:cNvPr id="3" name="Ellipse 2"/>
          <p:cNvSpPr/>
          <p:nvPr/>
        </p:nvSpPr>
        <p:spPr>
          <a:xfrm>
            <a:off x="905770" y="2625960"/>
            <a:ext cx="3162174" cy="370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521295" y="5805264"/>
            <a:ext cx="8352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7503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Project </a:t>
            </a:r>
            <a:r>
              <a:rPr lang="nb-NO" dirty="0" err="1" smtClean="0"/>
              <a:t>defined</a:t>
            </a:r>
            <a:r>
              <a:rPr lang="nb-NO" dirty="0" smtClean="0"/>
              <a:t> </a:t>
            </a:r>
            <a:r>
              <a:rPr lang="nb-NO" dirty="0" err="1" smtClean="0"/>
              <a:t>versioning</a:t>
            </a:r>
            <a:r>
              <a:rPr lang="nb-NO" dirty="0" smtClean="0"/>
              <a:t> systems</a:t>
            </a:r>
            <a:br>
              <a:rPr lang="nb-NO" dirty="0" smtClean="0"/>
            </a:b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59000"/>
          </a:xfrm>
        </p:spPr>
        <p:txBody>
          <a:bodyPr>
            <a:normAutofit/>
          </a:bodyPr>
          <a:lstStyle/>
          <a:p>
            <a:r>
              <a:rPr lang="nb-NO" sz="2600" dirty="0" err="1" smtClean="0"/>
              <a:t>Common</a:t>
            </a:r>
            <a:r>
              <a:rPr lang="nb-NO" sz="2600" dirty="0" smtClean="0"/>
              <a:t> </a:t>
            </a:r>
            <a:r>
              <a:rPr lang="nb-NO" sz="2600" dirty="0" err="1" smtClean="0"/>
              <a:t>usecase</a:t>
            </a:r>
            <a:r>
              <a:rPr lang="nb-NO" sz="2600" dirty="0" smtClean="0"/>
              <a:t>: </a:t>
            </a:r>
            <a:r>
              <a:rPr lang="nb-NO" sz="2600" dirty="0" err="1" smtClean="0"/>
              <a:t>Versioning</a:t>
            </a:r>
            <a:r>
              <a:rPr lang="nb-NO" sz="2600" dirty="0" smtClean="0"/>
              <a:t> </a:t>
            </a:r>
            <a:r>
              <a:rPr lang="nb-NO" sz="2600" dirty="0" err="1" smtClean="0"/>
              <a:t>number</a:t>
            </a:r>
            <a:r>
              <a:rPr lang="nb-NO" sz="2600" dirty="0" smtClean="0"/>
              <a:t> </a:t>
            </a:r>
            <a:r>
              <a:rPr lang="nb-NO" sz="2600" dirty="0" err="1" smtClean="0"/>
              <a:t>represents</a:t>
            </a:r>
            <a:r>
              <a:rPr lang="nb-NO" sz="2600" dirty="0" smtClean="0"/>
              <a:t>  </a:t>
            </a:r>
            <a:r>
              <a:rPr lang="nb-NO" sz="2600" dirty="0" err="1" smtClean="0"/>
              <a:t>counts</a:t>
            </a:r>
            <a:r>
              <a:rPr lang="nb-NO" sz="2600" dirty="0" smtClean="0"/>
              <a:t> </a:t>
            </a:r>
            <a:r>
              <a:rPr lang="nb-NO" sz="2600" dirty="0" err="1" smtClean="0"/>
              <a:t>of</a:t>
            </a:r>
            <a:r>
              <a:rPr lang="nb-NO" sz="2600" dirty="0" smtClean="0"/>
              <a:t> </a:t>
            </a:r>
            <a:r>
              <a:rPr lang="nb-NO" sz="2600" dirty="0" err="1" smtClean="0"/>
              <a:t>any</a:t>
            </a:r>
            <a:r>
              <a:rPr lang="nb-NO" sz="2600" dirty="0" smtClean="0"/>
              <a:t> </a:t>
            </a:r>
            <a:r>
              <a:rPr lang="nb-NO" sz="2600" dirty="0" err="1" smtClean="0"/>
              <a:t>published</a:t>
            </a:r>
            <a:r>
              <a:rPr lang="nb-NO" sz="2600" dirty="0" smtClean="0"/>
              <a:t> </a:t>
            </a:r>
            <a:r>
              <a:rPr lang="nb-NO" sz="2600" dirty="0" err="1" smtClean="0"/>
              <a:t>changes</a:t>
            </a:r>
            <a:r>
              <a:rPr lang="nb-NO" sz="2600" dirty="0" smtClean="0"/>
              <a:t> </a:t>
            </a:r>
            <a:r>
              <a:rPr lang="nb-NO" sz="2600" dirty="0" err="1" smtClean="0"/>
              <a:t>of</a:t>
            </a:r>
            <a:r>
              <a:rPr lang="nb-NO" sz="2600" dirty="0" smtClean="0"/>
              <a:t> </a:t>
            </a:r>
            <a:r>
              <a:rPr lang="nb-NO" sz="2600" dirty="0" err="1" smtClean="0"/>
              <a:t>the</a:t>
            </a:r>
            <a:r>
              <a:rPr lang="nb-NO" sz="2600" dirty="0" smtClean="0"/>
              <a:t> item</a:t>
            </a:r>
          </a:p>
          <a:p>
            <a:pPr marL="0" indent="0">
              <a:buNone/>
            </a:pPr>
            <a:endParaRPr lang="nb-NO" sz="2600" dirty="0" smtClean="0"/>
          </a:p>
          <a:p>
            <a:r>
              <a:rPr lang="nb-NO" sz="2600" dirty="0" smtClean="0"/>
              <a:t>DDI </a:t>
            </a:r>
            <a:r>
              <a:rPr lang="nb-NO" sz="2600" dirty="0" err="1" smtClean="0"/>
              <a:t>also</a:t>
            </a:r>
            <a:r>
              <a:rPr lang="nb-NO" sz="2600" dirty="0" smtClean="0"/>
              <a:t> </a:t>
            </a:r>
            <a:r>
              <a:rPr lang="nb-NO" sz="2600" dirty="0" err="1" smtClean="0"/>
              <a:t>allows</a:t>
            </a:r>
            <a:r>
              <a:rPr lang="nb-NO" sz="2600" dirty="0" smtClean="0"/>
              <a:t> </a:t>
            </a:r>
            <a:r>
              <a:rPr lang="nb-NO" sz="2600" dirty="0" err="1" smtClean="0"/>
              <a:t>versioning</a:t>
            </a:r>
            <a:r>
              <a:rPr lang="nb-NO" sz="2600" dirty="0" smtClean="0"/>
              <a:t> systems </a:t>
            </a:r>
            <a:r>
              <a:rPr lang="nb-NO" sz="2600" dirty="0" err="1" smtClean="0"/>
              <a:t>where</a:t>
            </a:r>
            <a:r>
              <a:rPr lang="nb-NO" sz="2600" dirty="0" smtClean="0"/>
              <a:t> </a:t>
            </a:r>
            <a:r>
              <a:rPr lang="nb-NO" sz="2600" dirty="0" err="1" smtClean="0"/>
              <a:t>version</a:t>
            </a:r>
            <a:r>
              <a:rPr lang="nb-NO" sz="2600" dirty="0" smtClean="0"/>
              <a:t> </a:t>
            </a:r>
            <a:r>
              <a:rPr lang="nb-NO" sz="2600" dirty="0" err="1" smtClean="0"/>
              <a:t>numbers</a:t>
            </a:r>
            <a:r>
              <a:rPr lang="nb-NO" sz="2600" dirty="0" smtClean="0"/>
              <a:t> </a:t>
            </a:r>
            <a:r>
              <a:rPr lang="nb-NO" sz="2600" dirty="0" smtClean="0"/>
              <a:t>have </a:t>
            </a:r>
            <a:r>
              <a:rPr lang="nb-NO" sz="2600" dirty="0" err="1" smtClean="0"/>
              <a:t>levels</a:t>
            </a:r>
            <a:r>
              <a:rPr lang="nb-NO" sz="2600" dirty="0" smtClean="0"/>
              <a:t>.</a:t>
            </a:r>
          </a:p>
          <a:p>
            <a:pPr marL="0" indent="0">
              <a:buNone/>
            </a:pPr>
            <a:endParaRPr lang="nb-NO" sz="2600" dirty="0" smtClean="0"/>
          </a:p>
        </p:txBody>
      </p:sp>
    </p:spTree>
    <p:extLst>
      <p:ext uri="{BB962C8B-B14F-4D97-AF65-F5344CB8AC3E}">
        <p14:creationId xmlns:p14="http://schemas.microsoft.com/office/powerpoint/2010/main" val="128745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6" y="244679"/>
            <a:ext cx="8640962" cy="1008112"/>
          </a:xfrm>
        </p:spPr>
        <p:txBody>
          <a:bodyPr>
            <a:normAutofit/>
          </a:bodyPr>
          <a:lstStyle/>
          <a:p>
            <a:r>
              <a:rPr lang="nb-NO" sz="3600" dirty="0" smtClean="0"/>
              <a:t>Save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new</a:t>
            </a:r>
            <a:r>
              <a:rPr lang="nb-NO" sz="3600" dirty="0" smtClean="0"/>
              <a:t> </a:t>
            </a:r>
            <a:r>
              <a:rPr lang="nb-NO" sz="3600" dirty="0" err="1" smtClean="0"/>
              <a:t>version</a:t>
            </a:r>
            <a:r>
              <a:rPr lang="nb-NO" sz="3600" dirty="0" smtClean="0"/>
              <a:t> </a:t>
            </a:r>
            <a:endParaRPr lang="nb-NO" sz="3600" dirty="0"/>
          </a:p>
        </p:txBody>
      </p:sp>
      <p:sp>
        <p:nvSpPr>
          <p:cNvPr id="4" name="Rektangel 3"/>
          <p:cNvSpPr/>
          <p:nvPr/>
        </p:nvSpPr>
        <p:spPr>
          <a:xfrm>
            <a:off x="323526" y="1556792"/>
            <a:ext cx="8568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</a:t>
            </a:r>
            <a:r>
              <a:rPr lang="en-US" dirty="0" smtClean="0">
                <a:solidFill>
                  <a:srgbClr val="FF0000"/>
                </a:solidFill>
              </a:rPr>
              <a:t>[or: a rise in the world's temperature] </a:t>
            </a:r>
            <a:r>
              <a:rPr lang="en-US" dirty="0" smtClean="0"/>
              <a:t>is caused by natural processes, human activity or both?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75028" y="2276872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052736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10" name="Rektangel 9"/>
          <p:cNvSpPr/>
          <p:nvPr/>
        </p:nvSpPr>
        <p:spPr>
          <a:xfrm>
            <a:off x="251520" y="1556792"/>
            <a:ext cx="8640960" cy="2411645"/>
          </a:xfrm>
          <a:prstGeom prst="rect">
            <a:avLst/>
          </a:prstGeom>
          <a:solidFill>
            <a:schemeClr val="bg2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251520" y="4401731"/>
            <a:ext cx="864096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256137" y="4032399"/>
            <a:ext cx="401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 smtClean="0"/>
              <a:t>Second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the</a:t>
            </a:r>
            <a:r>
              <a:rPr lang="nb-NO" sz="2000" b="1" dirty="0"/>
              <a:t> </a:t>
            </a:r>
            <a:r>
              <a:rPr lang="nb-NO" sz="2000" b="1" dirty="0" err="1"/>
              <a:t>question</a:t>
            </a:r>
            <a:r>
              <a:rPr lang="nb-NO" sz="2000" b="1" dirty="0"/>
              <a:t> </a:t>
            </a:r>
            <a:r>
              <a:rPr lang="nb-NO" sz="2000" b="1" dirty="0" smtClean="0"/>
              <a:t>V2.0</a:t>
            </a:r>
            <a:endParaRPr lang="nb-NO" sz="2000" b="1" dirty="0"/>
          </a:p>
        </p:txBody>
      </p:sp>
      <p:sp>
        <p:nvSpPr>
          <p:cNvPr id="13" name="Rektangel 12"/>
          <p:cNvSpPr/>
          <p:nvPr/>
        </p:nvSpPr>
        <p:spPr>
          <a:xfrm>
            <a:off x="475926" y="4438853"/>
            <a:ext cx="8568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is caused by natural processes, human activity or both?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47936" y="5048016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20554743">
            <a:off x="960894" y="5063783"/>
            <a:ext cx="6516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READY FOR THE QUESTIONNAIRE</a:t>
            </a:r>
            <a:endParaRPr lang="nb-NO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269</Words>
  <Application>Microsoft Office PowerPoint</Application>
  <PresentationFormat>Skjermfremvisning (4:3)</PresentationFormat>
  <Paragraphs>69</Paragraphs>
  <Slides>7</Slides>
  <Notes>3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PowerPoint-presentasjon</vt:lpstr>
      <vt:lpstr>Versioning business case – question development</vt:lpstr>
      <vt:lpstr>Which type of save?</vt:lpstr>
      <vt:lpstr>The change made</vt:lpstr>
      <vt:lpstr>Describe the rationale for the change and who is responsible</vt:lpstr>
      <vt:lpstr>Project defined versioning systems  </vt:lpstr>
      <vt:lpstr>Save the new version </vt:lpstr>
    </vt:vector>
  </TitlesOfParts>
  <Company>Norsk Samfunnsvitenskapelig Datatjeneste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– question development</dc:title>
  <dc:creator>NSD Lokal konto på NSDL31</dc:creator>
  <cp:lastModifiedBy>NSD Lokal konto på NSDL31</cp:lastModifiedBy>
  <cp:revision>32</cp:revision>
  <dcterms:created xsi:type="dcterms:W3CDTF">2018-09-27T14:28:52Z</dcterms:created>
  <dcterms:modified xsi:type="dcterms:W3CDTF">2018-09-28T09:07:59Z</dcterms:modified>
</cp:coreProperties>
</file>