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70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5245-E18E-4AF9-A3F8-67E990A1E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DCAF6-E25C-4845-B6B1-97D78FD71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F1C67-DA9F-4E4F-B149-25AE180E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F9C99-1AC6-4E7E-ABF8-5FEB7D70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4A46A-5EF7-4A43-99A9-AABE88BB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3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E506-1DA4-4252-9028-79AECD13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293DD-63A7-4C4D-85D2-CE2F0D52D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EF0AD-06C4-4C90-A6AD-25499C31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69205-F4D0-4AF5-856D-D6A57005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B89BF-E6C5-493E-929A-A790E3A5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6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A9878-048B-4A2B-AA6B-F2A260118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C4E63-D965-4270-82B4-799E52AE6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9AC99-25A8-49CB-9D7E-25779B50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641A0-BA74-4D06-8428-7C65C0FB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13305-03BB-4DFA-8EB3-6B013EF5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0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D9A9-7C70-4A64-A4E9-47B2A0B64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B6446-D605-446B-B730-4BBF51740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22F63-839A-499E-B84A-8D9B3514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52E61-6862-4420-9999-CEE14A473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8960F-B865-4084-895F-A5FCAB70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5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CBCE-7064-4760-B6C9-AC15B2D3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CC3ED-9083-4C40-9E15-5AE55B05B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A3831-6409-4FF5-B153-E00BA6DC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C5511-A7AA-4DB1-AFB2-E47C343F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F59CD-F0B6-46B7-AE5A-4CC0C0C1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2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D9D8B-8C01-4D5D-9A9C-7CE32114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E30D-4CEE-4B60-8ED8-FB1D4E1CD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1F1E5-9F06-496B-A49D-9EC174FED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E47D8-BFA2-4696-9476-0EFC61E4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18D86-FE85-4C56-9251-BC92A6F4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9F59A-5F79-4F20-A78C-E462B763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5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2FC4-AA62-4222-9A0E-913706C76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96113-A3B2-451E-AC84-6F50BC36F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84787-1B85-4107-B0E9-B2C882AB8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2C91C-A3A0-44E7-898D-989DB2009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FE03E0-D9D6-40C5-AD3A-CAC2A986E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1B21A-CE31-44B6-AA47-EB2B99C9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A94C8-DDF6-45B0-B21F-EC036A1E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846EF-4E8F-4AA9-B81B-E162C02F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1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6E30-2B07-495E-8D4A-3621E82C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E1113-4AF8-41BC-ADD2-82E25AE7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34A1B2-C57D-45AD-95E4-EAE5635B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9E847-3307-4A47-81E1-63DEE09F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EF619-C711-4D0F-A39E-C6F99A34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49D107-7072-4D0F-80D5-5380C0D5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EE10C-74EC-4741-B886-EFB85A48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8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F84F-8BF4-4DEB-A28F-09516196D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4824-FB3E-463A-A594-A0C25528A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2170F-652F-4A07-BB6D-A4D1AA9DC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DB7CF-752D-45E5-8698-04CC1228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CF2B8-8206-4231-93D1-26A68E93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D281F-47A5-4642-812D-80E94911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622B-C25F-4C5A-8BE0-A8E2FAA0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1EC12-E1EB-47F6-8AFF-CBB7A1709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D2F1D-9F68-4745-94C5-3C75CDEAC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F4594-4BC9-4C89-A555-8A91DCCE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057B3-3F18-42A7-B6EE-04C6A447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CD44A-27AF-4EE2-892E-260B55DB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CC126-695A-4EB0-844D-D3A47CED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A50CB-8F7F-4B76-9745-37DF0E903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52F1D-8CFD-4EFF-A15F-242DB6966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120F-4EB8-4107-B2F7-6D3141F9BB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C6AC7-8E05-4377-B6B4-C0EFDB56D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40AFA-5CEC-43A7-81F6-062CB234F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23F1-C9BF-45A6-9D12-D49908E4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34905-C182-4F7B-A097-CD68A5BE9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318"/>
            <a:ext cx="9144000" cy="1655763"/>
          </a:xfrm>
        </p:spPr>
        <p:txBody>
          <a:bodyPr>
            <a:noAutofit/>
          </a:bodyPr>
          <a:lstStyle/>
          <a:p>
            <a:r>
              <a:rPr lang="en-US" sz="3600" b="1" dirty="0"/>
              <a:t>Preparatory Meeting I:</a:t>
            </a:r>
            <a:br>
              <a:rPr lang="en-US" sz="3200" b="1" dirty="0"/>
            </a:br>
            <a:r>
              <a:rPr lang="en-US" sz="3200" b="1" dirty="0"/>
              <a:t>Interoperability of Metadata Standards in Cross-Domain Science, Health, and Social Science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E1892-10F1-408F-ABBE-E8C3272A5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4924"/>
            <a:ext cx="9144000" cy="1655762"/>
          </a:xfrm>
        </p:spPr>
        <p:txBody>
          <a:bodyPr/>
          <a:lstStyle/>
          <a:p>
            <a:r>
              <a:rPr lang="en-US" dirty="0"/>
              <a:t>30 September – 5 October 2019</a:t>
            </a:r>
          </a:p>
          <a:p>
            <a:r>
              <a:rPr lang="en-US" dirty="0"/>
              <a:t>Schloss </a:t>
            </a:r>
            <a:r>
              <a:rPr lang="en-US" dirty="0" err="1"/>
              <a:t>Dagstuhl</a:t>
            </a:r>
            <a:endParaRPr lang="en-US" dirty="0"/>
          </a:p>
          <a:p>
            <a:r>
              <a:rPr lang="en-US" dirty="0" err="1"/>
              <a:t>Wadern</a:t>
            </a:r>
            <a:r>
              <a:rPr lang="en-US" dirty="0"/>
              <a:t>, Germany</a:t>
            </a:r>
          </a:p>
        </p:txBody>
      </p:sp>
    </p:spTree>
    <p:extLst>
      <p:ext uri="{BB962C8B-B14F-4D97-AF65-F5344CB8AC3E}">
        <p14:creationId xmlns:p14="http://schemas.microsoft.com/office/powerpoint/2010/main" val="239166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04409-6D28-4936-80FA-DB763FEF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Data Reuse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551880-4359-4E1F-AFF8-90B641472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869" y="1938934"/>
            <a:ext cx="8269313" cy="385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7412D-5C80-4DCE-8441-054EF971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EBD7-D923-455C-A560-E6CBB235A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3378"/>
            <a:ext cx="10626969" cy="464358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Data Discovery</a:t>
            </a:r>
          </a:p>
          <a:p>
            <a:pPr lvl="1"/>
            <a:r>
              <a:rPr lang="en-US" dirty="0"/>
              <a:t>Users</a:t>
            </a:r>
          </a:p>
          <a:p>
            <a:pPr lvl="1"/>
            <a:r>
              <a:rPr lang="en-US" dirty="0"/>
              <a:t>Providers</a:t>
            </a:r>
          </a:p>
          <a:p>
            <a:pPr lvl="0"/>
            <a:r>
              <a:rPr lang="en-US" dirty="0"/>
              <a:t>Harmonization and transformation</a:t>
            </a:r>
          </a:p>
          <a:p>
            <a:pPr lvl="1"/>
            <a:r>
              <a:rPr lang="en-US" dirty="0"/>
              <a:t>Users</a:t>
            </a:r>
          </a:p>
          <a:p>
            <a:pPr lvl="1"/>
            <a:r>
              <a:rPr lang="en-US" dirty="0"/>
              <a:t>Provider of classifications, </a:t>
            </a:r>
            <a:r>
              <a:rPr lang="en-US" dirty="0" err="1"/>
              <a:t>codelists</a:t>
            </a:r>
            <a:r>
              <a:rPr lang="en-US" dirty="0"/>
              <a:t>, harmonization approaches</a:t>
            </a:r>
          </a:p>
          <a:p>
            <a:pPr lvl="1"/>
            <a:r>
              <a:rPr lang="en-US" dirty="0"/>
              <a:t>Provider of harmonized data</a:t>
            </a:r>
          </a:p>
          <a:p>
            <a:pPr lvl="0"/>
            <a:r>
              <a:rPr lang="en-US" dirty="0"/>
              <a:t>Use</a:t>
            </a:r>
          </a:p>
          <a:p>
            <a:pPr lvl="1"/>
            <a:r>
              <a:rPr lang="en-US" dirty="0"/>
              <a:t>Analysts </a:t>
            </a:r>
          </a:p>
          <a:p>
            <a:pPr lvl="1"/>
            <a:r>
              <a:rPr lang="en-US" dirty="0"/>
              <a:t>Provider of cross-domain data</a:t>
            </a:r>
          </a:p>
          <a:p>
            <a:r>
              <a:rPr lang="en-US" dirty="0"/>
              <a:t>Others (Funders,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9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D7FF04-B09D-4DBF-AE5C-9BEFF1774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3" y="1520849"/>
            <a:ext cx="11438426" cy="495241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3AF60E96-FEFF-4681-B948-54423056F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Conceptual Framework as a Table</a:t>
            </a:r>
          </a:p>
        </p:txBody>
      </p:sp>
    </p:spTree>
    <p:extLst>
      <p:ext uri="{BB962C8B-B14F-4D97-AF65-F5344CB8AC3E}">
        <p14:creationId xmlns:p14="http://schemas.microsoft.com/office/powerpoint/2010/main" val="3334626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BE6B-E8BC-440E-B122-8ABEA823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Terminology: Examples of Confusion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09572-C54A-42FA-BEC7-719262283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“User” – one person’s user is another’s provider. Be clear when talking about “users”!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“Data”/”Metadata” – the term “data” means different things in different domains (</a:t>
            </a:r>
            <a:r>
              <a:rPr lang="en-US" dirty="0" err="1"/>
              <a:t>ie</a:t>
            </a:r>
            <a:r>
              <a:rPr lang="en-US" dirty="0"/>
              <a:t>, geo-spatial information is “data” in the GIS world and “metadata” for the social sciences, etc.) Do you mean quantitative data? W3C-type “data” (basically any </a:t>
            </a:r>
            <a:r>
              <a:rPr lang="en-US" dirty="0" err="1"/>
              <a:t>parseable</a:t>
            </a:r>
            <a:r>
              <a:rPr lang="en-US" dirty="0"/>
              <a:t>, digital content)? Be precise!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“Raw”/”Input”/”Source” – terms which are used in reference to a position in the production flow can easily cause confusion. Be specific!</a:t>
            </a:r>
          </a:p>
        </p:txBody>
      </p:sp>
    </p:spTree>
    <p:extLst>
      <p:ext uri="{BB962C8B-B14F-4D97-AF65-F5344CB8AC3E}">
        <p14:creationId xmlns:p14="http://schemas.microsoft.com/office/powerpoint/2010/main" val="3702631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C6A1-EC05-41DE-B586-BD3AEB876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2018 Pilot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E2C09-5FE2-4093-8DF3-8E6EC5231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Sendai Framework – Disaster Risk Reduction</a:t>
            </a:r>
          </a:p>
          <a:p>
            <a:r>
              <a:rPr lang="en-US" dirty="0"/>
              <a:t>Resilient Cities (Medellin, Columbia)</a:t>
            </a:r>
          </a:p>
          <a:p>
            <a:r>
              <a:rPr lang="en-US" dirty="0"/>
              <a:t>Infectious Disease (IDDO, Oxford University)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have pilots for 2019 in the same focus areas, but the projects themselves are slightly different.</a:t>
            </a:r>
          </a:p>
          <a:p>
            <a:r>
              <a:rPr lang="en-US" dirty="0"/>
              <a:t>The pilots serve to </a:t>
            </a:r>
          </a:p>
          <a:p>
            <a:pPr lvl="1"/>
            <a:r>
              <a:rPr lang="en-US" dirty="0"/>
              <a:t>Keep the work grounded/focused on real problems and solutions</a:t>
            </a:r>
          </a:p>
          <a:p>
            <a:pPr lvl="1"/>
            <a:r>
              <a:rPr lang="en-US" dirty="0"/>
              <a:t>Act as powerful illustrative examples</a:t>
            </a:r>
          </a:p>
        </p:txBody>
      </p:sp>
    </p:spTree>
    <p:extLst>
      <p:ext uri="{BB962C8B-B14F-4D97-AF65-F5344CB8AC3E}">
        <p14:creationId xmlns:p14="http://schemas.microsoft.com/office/powerpoint/2010/main" val="339523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41A3E-9B66-408A-AAD7-919294857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3838E-EF11-4D87-909A-5C69853A8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Dagstuhl</a:t>
            </a:r>
            <a:r>
              <a:rPr lang="en-US" dirty="0"/>
              <a:t> Like?</a:t>
            </a:r>
          </a:p>
          <a:p>
            <a:r>
              <a:rPr lang="en-US" dirty="0"/>
              <a:t>Goals/Outputs of the Workshop</a:t>
            </a:r>
          </a:p>
          <a:p>
            <a:r>
              <a:rPr lang="en-US" dirty="0"/>
              <a:t>The Problem Space: Cross-Domain Conceptual Framework</a:t>
            </a:r>
          </a:p>
          <a:p>
            <a:r>
              <a:rPr lang="en-US" dirty="0"/>
              <a:t>The 2018 Pilots</a:t>
            </a:r>
          </a:p>
        </p:txBody>
      </p:sp>
    </p:spTree>
    <p:extLst>
      <p:ext uri="{BB962C8B-B14F-4D97-AF65-F5344CB8AC3E}">
        <p14:creationId xmlns:p14="http://schemas.microsoft.com/office/powerpoint/2010/main" val="56286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40AF-0E1F-472E-AB7B-B7A1A744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Schloss </a:t>
            </a:r>
            <a:r>
              <a:rPr lang="en-US" dirty="0" err="1"/>
              <a:t>Dagstuhl</a:t>
            </a:r>
            <a:r>
              <a:rPr lang="en-US" dirty="0"/>
              <a:t> Like?</a:t>
            </a:r>
          </a:p>
        </p:txBody>
      </p:sp>
      <p:pic>
        <p:nvPicPr>
          <p:cNvPr id="1026" name="Picture 2" descr="Image result for schloss dagstuhl">
            <a:extLst>
              <a:ext uri="{FF2B5EF4-FFF2-40B4-BE49-F238E27FC236}">
                <a16:creationId xmlns:a16="http://schemas.microsoft.com/office/drawing/2014/main" id="{35F2514F-06DD-45D1-A7F2-AC4203B363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2" y="1690688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DCA54B-4653-4316-8E29-4E8373176075}"/>
              </a:ext>
            </a:extLst>
          </p:cNvPr>
          <p:cNvSpPr txBox="1"/>
          <p:nvPr/>
        </p:nvSpPr>
        <p:spPr>
          <a:xfrm>
            <a:off x="6991643" y="2053883"/>
            <a:ext cx="47939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 one sentence: </a:t>
            </a:r>
          </a:p>
          <a:p>
            <a:endParaRPr lang="en-US" sz="3200" dirty="0"/>
          </a:p>
          <a:p>
            <a:r>
              <a:rPr lang="en-US" sz="3200" dirty="0"/>
              <a:t>Schloss </a:t>
            </a:r>
            <a:r>
              <a:rPr lang="en-US" sz="3200" dirty="0" err="1"/>
              <a:t>Dagstuhl</a:t>
            </a:r>
            <a:r>
              <a:rPr lang="en-US" sz="3200" dirty="0"/>
              <a:t> is a beautiful, isolated place designed to make intelligent people work together productively.</a:t>
            </a:r>
          </a:p>
        </p:txBody>
      </p:sp>
    </p:spTree>
    <p:extLst>
      <p:ext uri="{BB962C8B-B14F-4D97-AF65-F5344CB8AC3E}">
        <p14:creationId xmlns:p14="http://schemas.microsoft.com/office/powerpoint/2010/main" val="341338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6E0F-AD1F-468C-A2C0-48285E9A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Goals/Outputs of the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6B1B4-BCE7-4FB5-A800-CEF2A4FD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the second workshop in a series</a:t>
            </a:r>
          </a:p>
          <a:p>
            <a:r>
              <a:rPr lang="en-US" sz="3200" dirty="0"/>
              <a:t>Last year’s workshop was exploratory, investigating the challenges of cross-domain data sharing</a:t>
            </a:r>
          </a:p>
          <a:p>
            <a:r>
              <a:rPr lang="en-US" sz="3200" dirty="0"/>
              <a:t>This year’s workshop is meant to be more focused, and to produce outputs meaningful to the real world</a:t>
            </a:r>
          </a:p>
          <a:p>
            <a:r>
              <a:rPr lang="en-US" sz="3200" dirty="0"/>
              <a:t>Both workshops were/are based on real-world “pilot projects”</a:t>
            </a:r>
          </a:p>
          <a:p>
            <a:pPr lvl="1"/>
            <a:r>
              <a:rPr lang="en-US" sz="2800" dirty="0"/>
              <a:t>The same in both workshops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411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82C3A-AA2F-42E9-9523-0A3A2FBA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Won’t Deliver…</a:t>
            </a:r>
          </a:p>
        </p:txBody>
      </p:sp>
      <p:pic>
        <p:nvPicPr>
          <p:cNvPr id="2050" name="Picture 2" descr="Image result for world hunger">
            <a:extLst>
              <a:ext uri="{FF2B5EF4-FFF2-40B4-BE49-F238E27FC236}">
                <a16:creationId xmlns:a16="http://schemas.microsoft.com/office/drawing/2014/main" id="{0FAF7120-7188-487F-BE49-0BB7B5B073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321" y="194807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6BAB30-5E01-4449-B0B2-9CFCDC4FD71B}"/>
              </a:ext>
            </a:extLst>
          </p:cNvPr>
          <p:cNvSpPr txBox="1"/>
          <p:nvPr/>
        </p:nvSpPr>
        <p:spPr>
          <a:xfrm>
            <a:off x="838200" y="3826412"/>
            <a:ext cx="330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Ending World Hunger</a:t>
            </a:r>
          </a:p>
        </p:txBody>
      </p:sp>
      <p:pic>
        <p:nvPicPr>
          <p:cNvPr id="2052" name="Picture 4" descr="Image result for buddha">
            <a:extLst>
              <a:ext uri="{FF2B5EF4-FFF2-40B4-BE49-F238E27FC236}">
                <a16:creationId xmlns:a16="http://schemas.microsoft.com/office/drawing/2014/main" id="{2479F47D-0B5E-450A-8942-29C20FAA1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91" y="2214462"/>
            <a:ext cx="2264752" cy="317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D0E256-E18B-47C3-8782-B75DDF4577F1}"/>
              </a:ext>
            </a:extLst>
          </p:cNvPr>
          <p:cNvSpPr txBox="1"/>
          <p:nvPr/>
        </p:nvSpPr>
        <p:spPr>
          <a:xfrm>
            <a:off x="4270724" y="5385115"/>
            <a:ext cx="36505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Realizing</a:t>
            </a:r>
          </a:p>
          <a:p>
            <a:pPr algn="ctr"/>
            <a:r>
              <a:rPr lang="en-US" sz="2800" dirty="0"/>
              <a:t>Personal Enlightenment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7A0EC4-DE86-484C-8561-5C50BAFF3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7306" y="1451134"/>
            <a:ext cx="2872638" cy="24196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E2DAF7-4ED6-4F24-BDCE-98709174910A}"/>
              </a:ext>
            </a:extLst>
          </p:cNvPr>
          <p:cNvSpPr txBox="1"/>
          <p:nvPr/>
        </p:nvSpPr>
        <p:spPr>
          <a:xfrm>
            <a:off x="8072860" y="3870825"/>
            <a:ext cx="3504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Achieving World Peace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2FCF72-34EB-4F45-9D0E-019AFC7D5B03}"/>
              </a:ext>
            </a:extLst>
          </p:cNvPr>
          <p:cNvGrpSpPr/>
          <p:nvPr/>
        </p:nvGrpSpPr>
        <p:grpSpPr>
          <a:xfrm>
            <a:off x="518884" y="987692"/>
            <a:ext cx="3619835" cy="3875647"/>
            <a:chOff x="661433" y="1153551"/>
            <a:chExt cx="3849135" cy="392488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482B708-A4D7-4E23-9CAB-7A9E3FDA9E92}"/>
                </a:ext>
              </a:extLst>
            </p:cNvPr>
            <p:cNvSpPr/>
            <p:nvPr/>
          </p:nvSpPr>
          <p:spPr>
            <a:xfrm>
              <a:off x="661433" y="1153551"/>
              <a:ext cx="3849135" cy="3924886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C73885-2856-4E74-BD63-720ADF2AF166}"/>
                </a:ext>
              </a:extLst>
            </p:cNvPr>
            <p:cNvCxnSpPr>
              <a:cxnSpLocks/>
              <a:stCxn id="6" idx="3"/>
              <a:endCxn id="6" idx="7"/>
            </p:cNvCxnSpPr>
            <p:nvPr/>
          </p:nvCxnSpPr>
          <p:spPr>
            <a:xfrm flipV="1">
              <a:off x="1225126" y="1728337"/>
              <a:ext cx="2721749" cy="277531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BC98FD6-9B93-4BFC-8E9B-5A7629336BCD}"/>
              </a:ext>
            </a:extLst>
          </p:cNvPr>
          <p:cNvGrpSpPr/>
          <p:nvPr/>
        </p:nvGrpSpPr>
        <p:grpSpPr>
          <a:xfrm>
            <a:off x="4223725" y="1755207"/>
            <a:ext cx="3713717" cy="3871876"/>
            <a:chOff x="661433" y="1153551"/>
            <a:chExt cx="3849135" cy="392488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37EB72E-9732-40C5-AC88-7A696023C80F}"/>
                </a:ext>
              </a:extLst>
            </p:cNvPr>
            <p:cNvSpPr/>
            <p:nvPr/>
          </p:nvSpPr>
          <p:spPr>
            <a:xfrm>
              <a:off x="661433" y="1153551"/>
              <a:ext cx="3849135" cy="3924886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8CDF85B-AE61-46FD-959E-80CE1DFBEFD0}"/>
                </a:ext>
              </a:extLst>
            </p:cNvPr>
            <p:cNvCxnSpPr>
              <a:cxnSpLocks/>
              <a:stCxn id="19" idx="3"/>
              <a:endCxn id="19" idx="7"/>
            </p:cNvCxnSpPr>
            <p:nvPr/>
          </p:nvCxnSpPr>
          <p:spPr>
            <a:xfrm flipV="1">
              <a:off x="1225126" y="1728337"/>
              <a:ext cx="2721749" cy="277531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4255A9-1A8F-4BA6-A188-3FF05C1ED14B}"/>
              </a:ext>
            </a:extLst>
          </p:cNvPr>
          <p:cNvGrpSpPr/>
          <p:nvPr/>
        </p:nvGrpSpPr>
        <p:grpSpPr>
          <a:xfrm>
            <a:off x="7968276" y="698536"/>
            <a:ext cx="3849135" cy="3924886"/>
            <a:chOff x="661433" y="1153551"/>
            <a:chExt cx="3849135" cy="392488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3EFF9A4-14A6-4605-B1AE-D94E45DB9838}"/>
                </a:ext>
              </a:extLst>
            </p:cNvPr>
            <p:cNvSpPr/>
            <p:nvPr/>
          </p:nvSpPr>
          <p:spPr>
            <a:xfrm>
              <a:off x="661433" y="1153551"/>
              <a:ext cx="3849135" cy="3924886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A09116B-BEEB-4868-88D3-CCD62B1EA33E}"/>
                </a:ext>
              </a:extLst>
            </p:cNvPr>
            <p:cNvCxnSpPr>
              <a:cxnSpLocks/>
              <a:stCxn id="22" idx="3"/>
              <a:endCxn id="22" idx="7"/>
            </p:cNvCxnSpPr>
            <p:nvPr/>
          </p:nvCxnSpPr>
          <p:spPr>
            <a:xfrm flipV="1">
              <a:off x="1225126" y="1728337"/>
              <a:ext cx="2721749" cy="277531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8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2A027-5247-4BCE-818A-82541953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(Try To) Deliver…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4EE1-B890-4C5A-ACF2-3A0E2D9B7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82351"/>
            <a:ext cx="10515600" cy="319461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Meaningful, practical guidelines for people looking to make their data sharable and reusable across domains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2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8DBC-D800-4AA5-90DE-94C2A30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B7F93-94FB-4D2F-B5B0-B93186E2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an ambitious goal!</a:t>
            </a:r>
          </a:p>
          <a:p>
            <a:pPr lvl="1"/>
            <a:r>
              <a:rPr lang="en-US" dirty="0"/>
              <a:t>We will not try to solve all of the problems</a:t>
            </a:r>
          </a:p>
          <a:p>
            <a:pPr lvl="1"/>
            <a:r>
              <a:rPr lang="en-US" dirty="0"/>
              <a:t>We </a:t>
            </a:r>
            <a:r>
              <a:rPr lang="en-US" b="1" dirty="0"/>
              <a:t>will</a:t>
            </a:r>
            <a:r>
              <a:rPr lang="en-US" dirty="0"/>
              <a:t> address some important ones</a:t>
            </a:r>
          </a:p>
          <a:p>
            <a:r>
              <a:rPr lang="en-US" dirty="0"/>
              <a:t>The specific focus will be determined by the workshop</a:t>
            </a:r>
          </a:p>
          <a:p>
            <a:pPr lvl="1"/>
            <a:r>
              <a:rPr lang="en-US" dirty="0"/>
              <a:t>We will provide ideas and templates, but…</a:t>
            </a:r>
          </a:p>
          <a:p>
            <a:pPr lvl="1"/>
            <a:r>
              <a:rPr lang="en-US" dirty="0"/>
              <a:t>The work is “self-organizing” (in Agile terms)</a:t>
            </a:r>
          </a:p>
          <a:p>
            <a:pPr lvl="1"/>
            <a:r>
              <a:rPr lang="en-US" dirty="0"/>
              <a:t>The participants determine what is possible, achievable, and useful</a:t>
            </a:r>
          </a:p>
          <a:p>
            <a:r>
              <a:rPr lang="en-US" dirty="0"/>
              <a:t>The organizers will provide a platform for promoting the work</a:t>
            </a:r>
          </a:p>
          <a:p>
            <a:r>
              <a:rPr lang="en-US" dirty="0"/>
              <a:t>The outputs of the workshop are intended to be the basis of further developments</a:t>
            </a:r>
          </a:p>
        </p:txBody>
      </p:sp>
    </p:spTree>
    <p:extLst>
      <p:ext uri="{BB962C8B-B14F-4D97-AF65-F5344CB8AC3E}">
        <p14:creationId xmlns:p14="http://schemas.microsoft.com/office/powerpoint/2010/main" val="388311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DD92-D1FA-4767-9BCB-04DC442D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CC83-A98E-480B-B84B-4DFDCF6A0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ensure effective communication, we provide a way of thinking about the problem space based on three “dimensions”:</a:t>
            </a:r>
          </a:p>
          <a:p>
            <a:pPr lvl="1"/>
            <a:r>
              <a:rPr lang="en-US" dirty="0"/>
              <a:t>FAIR Principles</a:t>
            </a:r>
          </a:p>
          <a:p>
            <a:pPr lvl="1"/>
            <a:r>
              <a:rPr lang="en-US" dirty="0"/>
              <a:t>Stages of data sharing and reuse</a:t>
            </a:r>
          </a:p>
          <a:p>
            <a:pPr lvl="1"/>
            <a:r>
              <a:rPr lang="en-US" dirty="0"/>
              <a:t>Stakeholder perspective</a:t>
            </a:r>
          </a:p>
          <a:p>
            <a:r>
              <a:rPr lang="en-US" dirty="0"/>
              <a:t>This is not a complete or finalized conceptual model!</a:t>
            </a:r>
          </a:p>
          <a:p>
            <a:r>
              <a:rPr lang="en-US" dirty="0"/>
              <a:t>It is a way of approaching how we think and talk about the work, to ensure that we avoid </a:t>
            </a:r>
            <a:r>
              <a:rPr lang="en-US"/>
              <a:t>needless miscommunication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52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D04C-2374-4E5A-817E-93D21AB36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F377C-92A2-41E4-92ED-646529D62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Findability</a:t>
            </a:r>
          </a:p>
          <a:p>
            <a:r>
              <a:rPr lang="en-US" dirty="0"/>
              <a:t>Access</a:t>
            </a:r>
          </a:p>
          <a:p>
            <a:r>
              <a:rPr lang="en-US" dirty="0"/>
              <a:t>Interoperability</a:t>
            </a:r>
          </a:p>
          <a:p>
            <a:r>
              <a:rPr lang="en-US" dirty="0"/>
              <a:t>Reuse</a:t>
            </a:r>
          </a:p>
        </p:txBody>
      </p:sp>
    </p:spTree>
    <p:extLst>
      <p:ext uri="{BB962C8B-B14F-4D97-AF65-F5344CB8AC3E}">
        <p14:creationId xmlns:p14="http://schemas.microsoft.com/office/powerpoint/2010/main" val="269269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549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Preparatory Meeting I: Interoperability of Metadata Standards in Cross-Domain Science, Health, and Social Science Applications</vt:lpstr>
      <vt:lpstr>Overview</vt:lpstr>
      <vt:lpstr>What is Schloss Dagstuhl Like?</vt:lpstr>
      <vt:lpstr>Goals/Outputs of the Workshop</vt:lpstr>
      <vt:lpstr>What We Won’t Deliver…</vt:lpstr>
      <vt:lpstr>What We Will (Try To) Deliver…</vt:lpstr>
      <vt:lpstr>Some Considerations</vt:lpstr>
      <vt:lpstr>Conceptual Framework</vt:lpstr>
      <vt:lpstr>The FAIR Principles</vt:lpstr>
      <vt:lpstr>Stages of Data Reuse</vt:lpstr>
      <vt:lpstr>Stakeholders</vt:lpstr>
      <vt:lpstr>Conceptual Framework as a Table</vt:lpstr>
      <vt:lpstr>Terminology: Examples of Confusion</vt:lpstr>
      <vt:lpstr>The 2018 Pilot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Preparatory Meeting I: Interoperability of Metadata Standards in Cross-Domain Science, Health, and Social Science Applications</dc:title>
  <dc:creator>Arofan Gregory</dc:creator>
  <cp:lastModifiedBy>Arofan Gregory</cp:lastModifiedBy>
  <cp:revision>16</cp:revision>
  <dcterms:created xsi:type="dcterms:W3CDTF">2019-08-28T19:10:38Z</dcterms:created>
  <dcterms:modified xsi:type="dcterms:W3CDTF">2019-09-03T22:45:43Z</dcterms:modified>
</cp:coreProperties>
</file>