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3" r:id="rId5"/>
    <p:sldId id="257" r:id="rId6"/>
    <p:sldId id="258" r:id="rId7"/>
    <p:sldId id="259"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57CF01-A52D-43A4-AF74-CE47DFC30F08}" type="datetimeFigureOut">
              <a:rPr lang="en-US" smtClean="0"/>
              <a:t>2017-05-25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F6338F-746A-4B65-B7E3-4611BFEBF875}" type="slidenum">
              <a:rPr lang="en-US" smtClean="0"/>
              <a:t>‹#›</a:t>
            </a:fld>
            <a:endParaRPr lang="en-US"/>
          </a:p>
        </p:txBody>
      </p:sp>
    </p:spTree>
    <p:extLst>
      <p:ext uri="{BB962C8B-B14F-4D97-AF65-F5344CB8AC3E}">
        <p14:creationId xmlns:p14="http://schemas.microsoft.com/office/powerpoint/2010/main" val="1327492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57CF01-A52D-43A4-AF74-CE47DFC30F08}" type="datetimeFigureOut">
              <a:rPr lang="en-US" smtClean="0"/>
              <a:t>2017-05-25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F6338F-746A-4B65-B7E3-4611BFEBF875}" type="slidenum">
              <a:rPr lang="en-US" smtClean="0"/>
              <a:t>‹#›</a:t>
            </a:fld>
            <a:endParaRPr lang="en-US"/>
          </a:p>
        </p:txBody>
      </p:sp>
    </p:spTree>
    <p:extLst>
      <p:ext uri="{BB962C8B-B14F-4D97-AF65-F5344CB8AC3E}">
        <p14:creationId xmlns:p14="http://schemas.microsoft.com/office/powerpoint/2010/main" val="1691603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57CF01-A52D-43A4-AF74-CE47DFC30F08}" type="datetimeFigureOut">
              <a:rPr lang="en-US" smtClean="0"/>
              <a:t>2017-05-25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F6338F-746A-4B65-B7E3-4611BFEBF875}" type="slidenum">
              <a:rPr lang="en-US" smtClean="0"/>
              <a:t>‹#›</a:t>
            </a:fld>
            <a:endParaRPr lang="en-US"/>
          </a:p>
        </p:txBody>
      </p:sp>
    </p:spTree>
    <p:extLst>
      <p:ext uri="{BB962C8B-B14F-4D97-AF65-F5344CB8AC3E}">
        <p14:creationId xmlns:p14="http://schemas.microsoft.com/office/powerpoint/2010/main" val="1095966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57CF01-A52D-43A4-AF74-CE47DFC30F08}" type="datetimeFigureOut">
              <a:rPr lang="en-US" smtClean="0"/>
              <a:t>2017-05-25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F6338F-746A-4B65-B7E3-4611BFEBF875}" type="slidenum">
              <a:rPr lang="en-US" smtClean="0"/>
              <a:t>‹#›</a:t>
            </a:fld>
            <a:endParaRPr lang="en-US"/>
          </a:p>
        </p:txBody>
      </p:sp>
    </p:spTree>
    <p:extLst>
      <p:ext uri="{BB962C8B-B14F-4D97-AF65-F5344CB8AC3E}">
        <p14:creationId xmlns:p14="http://schemas.microsoft.com/office/powerpoint/2010/main" val="946982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57CF01-A52D-43A4-AF74-CE47DFC30F08}" type="datetimeFigureOut">
              <a:rPr lang="en-US" smtClean="0"/>
              <a:t>2017-05-25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F6338F-746A-4B65-B7E3-4611BFEBF875}" type="slidenum">
              <a:rPr lang="en-US" smtClean="0"/>
              <a:t>‹#›</a:t>
            </a:fld>
            <a:endParaRPr lang="en-US"/>
          </a:p>
        </p:txBody>
      </p:sp>
    </p:spTree>
    <p:extLst>
      <p:ext uri="{BB962C8B-B14F-4D97-AF65-F5344CB8AC3E}">
        <p14:creationId xmlns:p14="http://schemas.microsoft.com/office/powerpoint/2010/main" val="715881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57CF01-A52D-43A4-AF74-CE47DFC30F08}" type="datetimeFigureOut">
              <a:rPr lang="en-US" smtClean="0"/>
              <a:t>2017-05-25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F6338F-746A-4B65-B7E3-4611BFEBF875}" type="slidenum">
              <a:rPr lang="en-US" smtClean="0"/>
              <a:t>‹#›</a:t>
            </a:fld>
            <a:endParaRPr lang="en-US"/>
          </a:p>
        </p:txBody>
      </p:sp>
    </p:spTree>
    <p:extLst>
      <p:ext uri="{BB962C8B-B14F-4D97-AF65-F5344CB8AC3E}">
        <p14:creationId xmlns:p14="http://schemas.microsoft.com/office/powerpoint/2010/main" val="2252050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57CF01-A52D-43A4-AF74-CE47DFC30F08}" type="datetimeFigureOut">
              <a:rPr lang="en-US" smtClean="0"/>
              <a:t>2017-05-25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F6338F-746A-4B65-B7E3-4611BFEBF875}" type="slidenum">
              <a:rPr lang="en-US" smtClean="0"/>
              <a:t>‹#›</a:t>
            </a:fld>
            <a:endParaRPr lang="en-US"/>
          </a:p>
        </p:txBody>
      </p:sp>
    </p:spTree>
    <p:extLst>
      <p:ext uri="{BB962C8B-B14F-4D97-AF65-F5344CB8AC3E}">
        <p14:creationId xmlns:p14="http://schemas.microsoft.com/office/powerpoint/2010/main" val="682892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57CF01-A52D-43A4-AF74-CE47DFC30F08}" type="datetimeFigureOut">
              <a:rPr lang="en-US" smtClean="0"/>
              <a:t>2017-05-25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F6338F-746A-4B65-B7E3-4611BFEBF875}" type="slidenum">
              <a:rPr lang="en-US" smtClean="0"/>
              <a:t>‹#›</a:t>
            </a:fld>
            <a:endParaRPr lang="en-US"/>
          </a:p>
        </p:txBody>
      </p:sp>
    </p:spTree>
    <p:extLst>
      <p:ext uri="{BB962C8B-B14F-4D97-AF65-F5344CB8AC3E}">
        <p14:creationId xmlns:p14="http://schemas.microsoft.com/office/powerpoint/2010/main" val="1235021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57CF01-A52D-43A4-AF74-CE47DFC30F08}" type="datetimeFigureOut">
              <a:rPr lang="en-US" smtClean="0"/>
              <a:t>2017-05-25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F6338F-746A-4B65-B7E3-4611BFEBF875}" type="slidenum">
              <a:rPr lang="en-US" smtClean="0"/>
              <a:t>‹#›</a:t>
            </a:fld>
            <a:endParaRPr lang="en-US"/>
          </a:p>
        </p:txBody>
      </p:sp>
    </p:spTree>
    <p:extLst>
      <p:ext uri="{BB962C8B-B14F-4D97-AF65-F5344CB8AC3E}">
        <p14:creationId xmlns:p14="http://schemas.microsoft.com/office/powerpoint/2010/main" val="102641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57CF01-A52D-43A4-AF74-CE47DFC30F08}" type="datetimeFigureOut">
              <a:rPr lang="en-US" smtClean="0"/>
              <a:t>2017-05-25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F6338F-746A-4B65-B7E3-4611BFEBF875}" type="slidenum">
              <a:rPr lang="en-US" smtClean="0"/>
              <a:t>‹#›</a:t>
            </a:fld>
            <a:endParaRPr lang="en-US"/>
          </a:p>
        </p:txBody>
      </p:sp>
    </p:spTree>
    <p:extLst>
      <p:ext uri="{BB962C8B-B14F-4D97-AF65-F5344CB8AC3E}">
        <p14:creationId xmlns:p14="http://schemas.microsoft.com/office/powerpoint/2010/main" val="337172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57CF01-A52D-43A4-AF74-CE47DFC30F08}" type="datetimeFigureOut">
              <a:rPr lang="en-US" smtClean="0"/>
              <a:t>2017-05-25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F6338F-746A-4B65-B7E3-4611BFEBF875}" type="slidenum">
              <a:rPr lang="en-US" smtClean="0"/>
              <a:t>‹#›</a:t>
            </a:fld>
            <a:endParaRPr lang="en-US"/>
          </a:p>
        </p:txBody>
      </p:sp>
    </p:spTree>
    <p:extLst>
      <p:ext uri="{BB962C8B-B14F-4D97-AF65-F5344CB8AC3E}">
        <p14:creationId xmlns:p14="http://schemas.microsoft.com/office/powerpoint/2010/main" val="648155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57CF01-A52D-43A4-AF74-CE47DFC30F08}" type="datetimeFigureOut">
              <a:rPr lang="en-US" smtClean="0"/>
              <a:t>2017-05-25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F6338F-746A-4B65-B7E3-4611BFEBF875}" type="slidenum">
              <a:rPr lang="en-US" smtClean="0"/>
              <a:t>‹#›</a:t>
            </a:fld>
            <a:endParaRPr lang="en-US"/>
          </a:p>
        </p:txBody>
      </p:sp>
    </p:spTree>
    <p:extLst>
      <p:ext uri="{BB962C8B-B14F-4D97-AF65-F5344CB8AC3E}">
        <p14:creationId xmlns:p14="http://schemas.microsoft.com/office/powerpoint/2010/main" val="32140378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Monday</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939365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Target DDI 4</a:t>
            </a:r>
          </a:p>
        </p:txBody>
      </p:sp>
      <p:sp>
        <p:nvSpPr>
          <p:cNvPr id="3" name="Content Placeholder 2"/>
          <p:cNvSpPr>
            <a:spLocks noGrp="1"/>
          </p:cNvSpPr>
          <p:nvPr>
            <p:ph idx="1"/>
          </p:nvPr>
        </p:nvSpPr>
        <p:spPr/>
        <p:txBody>
          <a:bodyPr>
            <a:normAutofit/>
          </a:bodyPr>
          <a:lstStyle/>
          <a:p>
            <a:r>
              <a:rPr lang="en-US" dirty="0"/>
              <a:t>What is the target for the underlying model? </a:t>
            </a:r>
          </a:p>
          <a:p>
            <a:r>
              <a:rPr lang="en-US" dirty="0"/>
              <a:t>How does information flow through the model regardless of type of data or data capture? </a:t>
            </a:r>
          </a:p>
          <a:p>
            <a:r>
              <a:rPr lang="en-US" dirty="0"/>
              <a:t>How do we know when we have it?</a:t>
            </a:r>
          </a:p>
          <a:p>
            <a:r>
              <a:rPr lang="en-US" dirty="0"/>
              <a:t>Originally this was a structural and process change, is it still?</a:t>
            </a:r>
          </a:p>
        </p:txBody>
      </p:sp>
    </p:spTree>
    <p:extLst>
      <p:ext uri="{BB962C8B-B14F-4D97-AF65-F5344CB8AC3E}">
        <p14:creationId xmlns:p14="http://schemas.microsoft.com/office/powerpoint/2010/main" val="3700793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Outcomes and goals</a:t>
            </a:r>
          </a:p>
        </p:txBody>
      </p:sp>
      <p:sp>
        <p:nvSpPr>
          <p:cNvPr id="3" name="Content Placeholder 2"/>
          <p:cNvSpPr>
            <a:spLocks noGrp="1"/>
          </p:cNvSpPr>
          <p:nvPr>
            <p:ph idx="1"/>
          </p:nvPr>
        </p:nvSpPr>
        <p:spPr/>
        <p:txBody>
          <a:bodyPr>
            <a:normAutofit/>
          </a:bodyPr>
          <a:lstStyle/>
          <a:p>
            <a:r>
              <a:rPr lang="en-US" dirty="0"/>
              <a:t>Provision of a main document for DDI 4 providing a common understanding of the goals of DDI 4 based on current understanding. </a:t>
            </a:r>
          </a:p>
          <a:p>
            <a:pPr lvl="1"/>
            <a:r>
              <a:rPr lang="en-US" dirty="0"/>
              <a:t>The audience for the document includes people involved with the Moving Forward Project, DDI Alliance members, and the public. </a:t>
            </a:r>
          </a:p>
          <a:p>
            <a:pPr lvl="1"/>
            <a:r>
              <a:rPr lang="en-US" dirty="0"/>
              <a:t>This should be organized in a way that appropriate sections can be used as part of the high level Class Library documentation as a common section for the high level document for each Functional View.</a:t>
            </a:r>
          </a:p>
          <a:p>
            <a:r>
              <a:rPr lang="en-US" dirty="0"/>
              <a:t>GOAL: Complete draft diagrams, identify and draft content pieces. Set up work plan with Jon to pull these into the appropriate structures to ensure ability to reuse in high level Class Library.</a:t>
            </a:r>
          </a:p>
        </p:txBody>
      </p:sp>
    </p:spTree>
    <p:extLst>
      <p:ext uri="{BB962C8B-B14F-4D97-AF65-F5344CB8AC3E}">
        <p14:creationId xmlns:p14="http://schemas.microsoft.com/office/powerpoint/2010/main" val="3940842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Technical perspective</a:t>
            </a:r>
          </a:p>
        </p:txBody>
      </p:sp>
      <p:sp>
        <p:nvSpPr>
          <p:cNvPr id="3" name="Content Placeholder 2"/>
          <p:cNvSpPr>
            <a:spLocks noGrp="1"/>
          </p:cNvSpPr>
          <p:nvPr>
            <p:ph idx="1"/>
          </p:nvPr>
        </p:nvSpPr>
        <p:spPr/>
        <p:txBody>
          <a:bodyPr>
            <a:normAutofit fontScale="92500" lnSpcReduction="20000"/>
          </a:bodyPr>
          <a:lstStyle/>
          <a:p>
            <a:r>
              <a:rPr lang="en-US" dirty="0"/>
              <a:t>Model based development</a:t>
            </a:r>
          </a:p>
          <a:p>
            <a:pPr lvl="1"/>
            <a:r>
              <a:rPr lang="en-US" dirty="0"/>
              <a:t>Clear conceptual underlayment</a:t>
            </a:r>
          </a:p>
          <a:p>
            <a:pPr lvl="1"/>
            <a:r>
              <a:rPr lang="en-US" dirty="0"/>
              <a:t>DDI UML model is a LOGICAL model </a:t>
            </a:r>
          </a:p>
          <a:p>
            <a:pPr lvl="1"/>
            <a:r>
              <a:rPr lang="en-US" dirty="0"/>
              <a:t>DDI bindings are implementations of the logical model</a:t>
            </a:r>
          </a:p>
          <a:p>
            <a:r>
              <a:rPr lang="en-US" dirty="0"/>
              <a:t>The DDI model MUST be able to support implementation in a consistent and interoperable way</a:t>
            </a:r>
          </a:p>
          <a:p>
            <a:r>
              <a:rPr lang="en-US" dirty="0"/>
              <a:t>The production process should be automated</a:t>
            </a:r>
          </a:p>
          <a:p>
            <a:pPr lvl="1"/>
            <a:r>
              <a:rPr lang="en-US" dirty="0"/>
              <a:t>Design and development is done on the model</a:t>
            </a:r>
          </a:p>
          <a:p>
            <a:pPr lvl="1"/>
            <a:r>
              <a:rPr lang="en-US" dirty="0"/>
              <a:t>The publication package (bindings and documentation) should be generated from the model</a:t>
            </a:r>
          </a:p>
          <a:p>
            <a:r>
              <a:rPr lang="en-US" dirty="0"/>
              <a:t>Users should be able to obtain standard functional views of subsets of the model with additional documentation related to the business case of the functional view</a:t>
            </a:r>
          </a:p>
        </p:txBody>
      </p:sp>
    </p:spTree>
    <p:extLst>
      <p:ext uri="{BB962C8B-B14F-4D97-AF65-F5344CB8AC3E}">
        <p14:creationId xmlns:p14="http://schemas.microsoft.com/office/powerpoint/2010/main" val="673206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a:t>
            </a:r>
          </a:p>
        </p:txBody>
      </p:sp>
      <p:sp>
        <p:nvSpPr>
          <p:cNvPr id="3" name="Content Placeholder 2"/>
          <p:cNvSpPr>
            <a:spLocks noGrp="1"/>
          </p:cNvSpPr>
          <p:nvPr>
            <p:ph idx="1"/>
          </p:nvPr>
        </p:nvSpPr>
        <p:spPr/>
        <p:txBody>
          <a:bodyPr>
            <a:normAutofit lnSpcReduction="10000"/>
          </a:bodyPr>
          <a:lstStyle/>
          <a:p>
            <a:r>
              <a:rPr lang="en-US" dirty="0"/>
              <a:t>Describe the environment in terms of </a:t>
            </a:r>
          </a:p>
          <a:p>
            <a:pPr lvl="1"/>
            <a:r>
              <a:rPr lang="en-US" dirty="0"/>
              <a:t>Preservation</a:t>
            </a:r>
          </a:p>
          <a:p>
            <a:pPr lvl="1"/>
            <a:r>
              <a:rPr lang="en-US" dirty="0"/>
              <a:t>Discovery</a:t>
            </a:r>
          </a:p>
          <a:p>
            <a:pPr lvl="1"/>
            <a:r>
              <a:rPr lang="en-US" dirty="0"/>
              <a:t>Analysis</a:t>
            </a:r>
          </a:p>
          <a:p>
            <a:r>
              <a:rPr lang="en-US" dirty="0"/>
              <a:t>DDI standard within this environment</a:t>
            </a:r>
          </a:p>
          <a:p>
            <a:pPr lvl="1"/>
            <a:r>
              <a:rPr lang="en-US" dirty="0"/>
              <a:t>Payload coverage</a:t>
            </a:r>
          </a:p>
          <a:p>
            <a:pPr lvl="1"/>
            <a:r>
              <a:rPr lang="en-US" dirty="0"/>
              <a:t>Relationship (within DDI and connection points with other standards/data flows)</a:t>
            </a:r>
          </a:p>
          <a:p>
            <a:pPr lvl="1"/>
            <a:r>
              <a:rPr lang="en-US" dirty="0"/>
              <a:t>Entry points (discovery)</a:t>
            </a:r>
          </a:p>
          <a:p>
            <a:r>
              <a:rPr lang="en-US" dirty="0"/>
              <a:t>Coherent path from where we are to where we want to be</a:t>
            </a:r>
          </a:p>
          <a:p>
            <a:pPr lvl="1"/>
            <a:r>
              <a:rPr lang="en-US" dirty="0"/>
              <a:t>What makes a viable DDI 4</a:t>
            </a:r>
          </a:p>
        </p:txBody>
      </p:sp>
    </p:spTree>
    <p:extLst>
      <p:ext uri="{BB962C8B-B14F-4D97-AF65-F5344CB8AC3E}">
        <p14:creationId xmlns:p14="http://schemas.microsoft.com/office/powerpoint/2010/main" val="2724696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Environment initial thoughts</a:t>
            </a:r>
          </a:p>
        </p:txBody>
      </p:sp>
      <p:sp>
        <p:nvSpPr>
          <p:cNvPr id="3" name="Content Placeholder 2"/>
          <p:cNvSpPr>
            <a:spLocks noGrp="1"/>
          </p:cNvSpPr>
          <p:nvPr>
            <p:ph idx="1"/>
          </p:nvPr>
        </p:nvSpPr>
        <p:spPr/>
        <p:txBody>
          <a:bodyPr>
            <a:normAutofit fontScale="92500" lnSpcReduction="20000"/>
          </a:bodyPr>
          <a:lstStyle/>
          <a:p>
            <a:r>
              <a:rPr lang="en-US" dirty="0"/>
              <a:t>Metadata is best captured at the source over the entire lifecycle of the project and data</a:t>
            </a:r>
          </a:p>
          <a:p>
            <a:r>
              <a:rPr lang="en-US" dirty="0"/>
              <a:t>Metadata management is primarily done in data bases, but may still be done in XML</a:t>
            </a:r>
          </a:p>
          <a:p>
            <a:r>
              <a:rPr lang="en-US" dirty="0"/>
              <a:t>Web discovery is shifting primarily to RDF</a:t>
            </a:r>
          </a:p>
          <a:p>
            <a:r>
              <a:rPr lang="en-US" dirty="0"/>
              <a:t>Preservation still needs to be non-proprietary, validated, and curated – primarily XML</a:t>
            </a:r>
          </a:p>
          <a:p>
            <a:r>
              <a:rPr lang="en-US" dirty="0"/>
              <a:t>Researchers use and relate data/metadata from a variety of disciplines and therefore a variety of metadata standards</a:t>
            </a:r>
          </a:p>
          <a:p>
            <a:r>
              <a:rPr lang="en-US" dirty="0"/>
              <a:t>Integrating data into a single data set for analysis also infers integrating it into a single metadata structure (with references to original metadata objects in other standards)</a:t>
            </a:r>
          </a:p>
          <a:p>
            <a:endParaRPr lang="en-US" dirty="0"/>
          </a:p>
          <a:p>
            <a:endParaRPr lang="en-US" dirty="0"/>
          </a:p>
        </p:txBody>
      </p:sp>
    </p:spTree>
    <p:extLst>
      <p:ext uri="{BB962C8B-B14F-4D97-AF65-F5344CB8AC3E}">
        <p14:creationId xmlns:p14="http://schemas.microsoft.com/office/powerpoint/2010/main" val="773797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DDI within that environment</a:t>
            </a:r>
          </a:p>
        </p:txBody>
      </p:sp>
      <p:sp>
        <p:nvSpPr>
          <p:cNvPr id="3" name="Content Placeholder 2"/>
          <p:cNvSpPr>
            <a:spLocks noGrp="1"/>
          </p:cNvSpPr>
          <p:nvPr>
            <p:ph idx="1"/>
          </p:nvPr>
        </p:nvSpPr>
        <p:spPr/>
        <p:txBody>
          <a:bodyPr>
            <a:normAutofit fontScale="92500" lnSpcReduction="20000"/>
          </a:bodyPr>
          <a:lstStyle/>
          <a:p>
            <a:r>
              <a:rPr lang="en-US" dirty="0"/>
              <a:t>To capture metadata at the source, metadata driven data/statistical systems need to be supported</a:t>
            </a:r>
          </a:p>
          <a:p>
            <a:r>
              <a:rPr lang="en-US" dirty="0"/>
              <a:t> structures within DDI need to be optional rather than required (individual objects are managed)</a:t>
            </a:r>
          </a:p>
          <a:p>
            <a:r>
              <a:rPr lang="en-US" dirty="0"/>
              <a:t>Instances of DDI expressed as XML or RDF are used for transport, presentation, and preservation</a:t>
            </a:r>
          </a:p>
          <a:p>
            <a:r>
              <a:rPr lang="en-US" dirty="0"/>
              <a:t>RDF is used for discovery and web interactions therefore DDI needs a standard expression in RDF </a:t>
            </a:r>
          </a:p>
          <a:p>
            <a:r>
              <a:rPr lang="en-US" dirty="0"/>
              <a:t>DDI needs to transport content between bindings to support different activities and use by different users</a:t>
            </a:r>
          </a:p>
          <a:p>
            <a:r>
              <a:rPr lang="en-US" dirty="0"/>
              <a:t>DDI requires clear points of interface and overlap with related discipline standards </a:t>
            </a:r>
          </a:p>
          <a:p>
            <a:endParaRPr lang="en-US" dirty="0"/>
          </a:p>
          <a:p>
            <a:endParaRPr lang="en-US" dirty="0"/>
          </a:p>
          <a:p>
            <a:endParaRPr lang="en-US" dirty="0"/>
          </a:p>
        </p:txBody>
      </p:sp>
    </p:spTree>
    <p:extLst>
      <p:ext uri="{BB962C8B-B14F-4D97-AF65-F5344CB8AC3E}">
        <p14:creationId xmlns:p14="http://schemas.microsoft.com/office/powerpoint/2010/main" val="842994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Gaps and priorities (DDI collectively)</a:t>
            </a:r>
          </a:p>
        </p:txBody>
      </p:sp>
      <p:sp>
        <p:nvSpPr>
          <p:cNvPr id="3" name="Content Placeholder 2"/>
          <p:cNvSpPr>
            <a:spLocks noGrp="1"/>
          </p:cNvSpPr>
          <p:nvPr>
            <p:ph idx="1"/>
          </p:nvPr>
        </p:nvSpPr>
        <p:spPr/>
        <p:txBody>
          <a:bodyPr/>
          <a:lstStyle/>
          <a:p>
            <a:r>
              <a:rPr lang="en-US" dirty="0"/>
              <a:t>What is success in each role?</a:t>
            </a:r>
          </a:p>
          <a:p>
            <a:r>
              <a:rPr lang="en-US" dirty="0"/>
              <a:t>How well do we do each?</a:t>
            </a:r>
          </a:p>
          <a:p>
            <a:pPr lvl="1"/>
            <a:r>
              <a:rPr lang="en-US" dirty="0"/>
              <a:t>Don’t do it __________________________Nailed it</a:t>
            </a:r>
          </a:p>
          <a:p>
            <a:r>
              <a:rPr lang="en-US" dirty="0"/>
              <a:t>What does DDI 4 need to do minimally</a:t>
            </a:r>
          </a:p>
          <a:p>
            <a:r>
              <a:rPr lang="en-US" dirty="0"/>
              <a:t>What does DDI 4 need to do to support a shift from 3.x to 4.x</a:t>
            </a:r>
          </a:p>
          <a:p>
            <a:endParaRPr lang="en-US" dirty="0"/>
          </a:p>
        </p:txBody>
      </p:sp>
    </p:spTree>
    <p:extLst>
      <p:ext uri="{BB962C8B-B14F-4D97-AF65-F5344CB8AC3E}">
        <p14:creationId xmlns:p14="http://schemas.microsoft.com/office/powerpoint/2010/main" val="3305863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566</Words>
  <Application>Microsoft Office PowerPoint</Application>
  <PresentationFormat>Widescreen</PresentationFormat>
  <Paragraphs>53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Monday</vt:lpstr>
      <vt:lpstr>Target DDI 4</vt:lpstr>
      <vt:lpstr>Outcomes and goals</vt:lpstr>
      <vt:lpstr>Technical perspective</vt:lpstr>
      <vt:lpstr>Process</vt:lpstr>
      <vt:lpstr>Environment initial thoughts</vt:lpstr>
      <vt:lpstr>Role of DDI within that environment</vt:lpstr>
      <vt:lpstr>Gaps and priorities (DDI collectively)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Monday</dc:title>
  <dc:creator>Wendy Thomas</dc:creator>
  <cp:lastModifiedBy>Wendy Thomas</cp:lastModifiedBy>
  <cp:revision>7</cp:revision>
  <dcterms:created xsi:type="dcterms:W3CDTF">2017-05-24T16:18:50Z</dcterms:created>
  <dcterms:modified xsi:type="dcterms:W3CDTF">2017-05-25T16:02:15Z</dcterms:modified>
</cp:coreProperties>
</file>