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2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1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6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8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EB5B-E855-E545-8FC8-57F120F8C15B}" type="datetimeFigureOut">
              <a:rPr lang="en-US" smtClean="0"/>
              <a:t>5/29/17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A201-9B23-D44B-BC91-261FAA7CC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 and “Moods”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6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is the ticket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Methodology is the ticket we can use to describe both prospectively and retrospectively</a:t>
            </a:r>
          </a:p>
          <a:p>
            <a:r>
              <a:rPr lang="en-US" dirty="0" smtClean="0"/>
              <a:t>We are most familiar with future descriptions of an activity</a:t>
            </a:r>
          </a:p>
          <a:p>
            <a:pPr lvl="1"/>
            <a:r>
              <a:rPr lang="en-US" dirty="0" smtClean="0"/>
              <a:t>Design is a general description of the method we plan to execute</a:t>
            </a:r>
          </a:p>
          <a:p>
            <a:pPr lvl="2"/>
            <a:r>
              <a:rPr lang="en-US" dirty="0" smtClean="0"/>
              <a:t>It corresponds to the specification of a PROC in SAS</a:t>
            </a:r>
          </a:p>
          <a:p>
            <a:pPr lvl="2"/>
            <a:r>
              <a:rPr lang="en-US" dirty="0" smtClean="0"/>
              <a:t>It needs a domain specific CV</a:t>
            </a:r>
          </a:p>
          <a:p>
            <a:pPr lvl="2"/>
            <a:r>
              <a:rPr lang="en-US" dirty="0" smtClean="0"/>
              <a:t>Design is the ”what”</a:t>
            </a:r>
          </a:p>
          <a:p>
            <a:pPr lvl="1"/>
            <a:r>
              <a:rPr lang="en-US" dirty="0" smtClean="0"/>
              <a:t>Algorithm is a more specific description of the method</a:t>
            </a:r>
          </a:p>
          <a:p>
            <a:pPr lvl="2"/>
            <a:r>
              <a:rPr lang="en-US" dirty="0" smtClean="0"/>
              <a:t>It corresponds to the Options statement of a SAS PROC</a:t>
            </a:r>
          </a:p>
          <a:p>
            <a:pPr lvl="2"/>
            <a:r>
              <a:rPr lang="en-US" dirty="0" smtClean="0"/>
              <a:t>Any qualification of a design counts as an algorithm that tells you about the “how”</a:t>
            </a:r>
          </a:p>
          <a:p>
            <a:pPr lvl="2"/>
            <a:r>
              <a:rPr lang="en-US" dirty="0" smtClean="0"/>
              <a:t>Qualifications can be shaped to form one or more domain-specific CVs</a:t>
            </a:r>
          </a:p>
          <a:p>
            <a:pPr lvl="2"/>
            <a:r>
              <a:rPr lang="en-US" dirty="0" smtClean="0"/>
              <a:t>Algorithm is limited by Process: algorithm is not so specific as to describe steps</a:t>
            </a:r>
          </a:p>
          <a:p>
            <a:pPr lvl="2"/>
            <a:r>
              <a:rPr lang="en-US" dirty="0" smtClean="0"/>
              <a:t>Instead steps are specific to the 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5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ConceptualInstrument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Process breaks down an algorithm into process steps</a:t>
            </a:r>
          </a:p>
          <a:p>
            <a:pPr lvl="2"/>
            <a:r>
              <a:rPr lang="en-US" dirty="0" smtClean="0"/>
              <a:t>In SAS Process corresponds to data step processing</a:t>
            </a:r>
          </a:p>
          <a:p>
            <a:pPr lvl="2"/>
            <a:r>
              <a:rPr lang="en-US" dirty="0" smtClean="0"/>
              <a:t>Process steps are sometimes executable by a software program</a:t>
            </a:r>
          </a:p>
          <a:p>
            <a:pPr lvl="2"/>
            <a:r>
              <a:rPr lang="en-US" dirty="0" smtClean="0"/>
              <a:t>However, process steps, even if they are executable, are prospective</a:t>
            </a:r>
          </a:p>
          <a:p>
            <a:pPr lvl="2"/>
            <a:r>
              <a:rPr lang="en-US" dirty="0" smtClean="0"/>
              <a:t>Process steps are the execution plan</a:t>
            </a:r>
          </a:p>
          <a:p>
            <a:r>
              <a:rPr lang="en-US" dirty="0" smtClean="0"/>
              <a:t>ConceptualInstrument has Methodology</a:t>
            </a:r>
          </a:p>
          <a:p>
            <a:pPr lvl="1"/>
            <a:r>
              <a:rPr lang="en-US" dirty="0" smtClean="0"/>
              <a:t>Currently it is a modelled as a subtype of a WorkflowProcess</a:t>
            </a:r>
          </a:p>
          <a:p>
            <a:pPr lvl="1"/>
            <a:r>
              <a:rPr lang="en-US" dirty="0" smtClean="0"/>
              <a:t>This doesn’t work for Computerized </a:t>
            </a:r>
            <a:r>
              <a:rPr lang="en-US" dirty="0"/>
              <a:t>A</a:t>
            </a:r>
            <a:r>
              <a:rPr lang="en-US" dirty="0" smtClean="0"/>
              <a:t>daptive </a:t>
            </a:r>
            <a:r>
              <a:rPr lang="en-US" dirty="0"/>
              <a:t>T</a:t>
            </a:r>
            <a:r>
              <a:rPr lang="en-US" dirty="0" smtClean="0"/>
              <a:t>esting (CAT)</a:t>
            </a:r>
          </a:p>
          <a:p>
            <a:pPr lvl="1"/>
            <a:r>
              <a:rPr lang="en-US" dirty="0" smtClean="0"/>
              <a:t>A CAT needs to be described algorithmically</a:t>
            </a:r>
          </a:p>
          <a:p>
            <a:pPr lvl="1"/>
            <a:r>
              <a:rPr lang="en-US" dirty="0" smtClean="0"/>
              <a:t>Also modeling where a ConceptualInstrument has Methodology this way allows us to have mode specific WorkflowProcesses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9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DataCapture</a:t>
            </a:r>
            <a:r>
              <a:rPr lang="en-US" dirty="0" smtClean="0"/>
              <a:t> after the fact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execution creates domain-specific KPIs (Key Performance Indicators)</a:t>
            </a:r>
          </a:p>
          <a:p>
            <a:pPr lvl="1"/>
            <a:r>
              <a:rPr lang="en-US" dirty="0" smtClean="0"/>
              <a:t>Nowadays we mine KPIs from machine data</a:t>
            </a:r>
          </a:p>
          <a:p>
            <a:pPr lvl="1"/>
            <a:r>
              <a:rPr lang="en-US" b="1" dirty="0"/>
              <a:t>Machine data</a:t>
            </a:r>
            <a:r>
              <a:rPr lang="en-US" dirty="0"/>
              <a:t> is digital information created by the activity of computers, mobile phones, embedded systems and other networked devices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Machine data often takes the form of “logs”</a:t>
            </a:r>
          </a:p>
          <a:p>
            <a:r>
              <a:rPr lang="en-US" dirty="0" smtClean="0"/>
              <a:t>Creating KPIs from machine data is another DataCapture with an associated </a:t>
            </a:r>
            <a:r>
              <a:rPr lang="en-US" dirty="0" err="1" smtClean="0"/>
              <a:t>Methdology</a:t>
            </a:r>
            <a:endParaRPr lang="en-US" dirty="0" smtClean="0"/>
          </a:p>
          <a:p>
            <a:r>
              <a:rPr lang="en-US" dirty="0" smtClean="0"/>
              <a:t>Of course this could go on ad infinitum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75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255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Methodology and “Moods”</vt:lpstr>
      <vt:lpstr>Methodology is the ticket…</vt:lpstr>
      <vt:lpstr>Consider the ConceptualInstrument</vt:lpstr>
      <vt:lpstr>DataCapture after the fact…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12</cp:revision>
  <dcterms:created xsi:type="dcterms:W3CDTF">2017-05-29T18:23:13Z</dcterms:created>
  <dcterms:modified xsi:type="dcterms:W3CDTF">2017-05-30T10:08:48Z</dcterms:modified>
</cp:coreProperties>
</file>