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109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1F29-F4C5-4A9B-882F-0F71FF9CEFE4}" type="datetimeFigureOut">
              <a:rPr lang="de-DE" smtClean="0"/>
              <a:t>17.09.2019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D6A4-1454-4F56-8C8B-B7B67851A3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780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1F29-F4C5-4A9B-882F-0F71FF9CEFE4}" type="datetimeFigureOut">
              <a:rPr lang="de-DE" smtClean="0"/>
              <a:t>17.09.2019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D6A4-1454-4F56-8C8B-B7B67851A3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2279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1F29-F4C5-4A9B-882F-0F71FF9CEFE4}" type="datetimeFigureOut">
              <a:rPr lang="de-DE" smtClean="0"/>
              <a:t>17.09.2019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D6A4-1454-4F56-8C8B-B7B67851A3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6175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1F29-F4C5-4A9B-882F-0F71FF9CEFE4}" type="datetimeFigureOut">
              <a:rPr lang="de-DE" smtClean="0"/>
              <a:t>17.09.2019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D6A4-1454-4F56-8C8B-B7B67851A3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864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1F29-F4C5-4A9B-882F-0F71FF9CEFE4}" type="datetimeFigureOut">
              <a:rPr lang="de-DE" smtClean="0"/>
              <a:t>17.09.2019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D6A4-1454-4F56-8C8B-B7B67851A3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505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1F29-F4C5-4A9B-882F-0F71FF9CEFE4}" type="datetimeFigureOut">
              <a:rPr lang="de-DE" smtClean="0"/>
              <a:t>17.09.2019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D6A4-1454-4F56-8C8B-B7B67851A3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142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1F29-F4C5-4A9B-882F-0F71FF9CEFE4}" type="datetimeFigureOut">
              <a:rPr lang="de-DE" smtClean="0"/>
              <a:t>17.09.2019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D6A4-1454-4F56-8C8B-B7B67851A3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362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1F29-F4C5-4A9B-882F-0F71FF9CEFE4}" type="datetimeFigureOut">
              <a:rPr lang="de-DE" smtClean="0"/>
              <a:t>17.09.2019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D6A4-1454-4F56-8C8B-B7B67851A3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015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1F29-F4C5-4A9B-882F-0F71FF9CEFE4}" type="datetimeFigureOut">
              <a:rPr lang="de-DE" smtClean="0"/>
              <a:t>17.09.2019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D6A4-1454-4F56-8C8B-B7B67851A3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975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1F29-F4C5-4A9B-882F-0F71FF9CEFE4}" type="datetimeFigureOut">
              <a:rPr lang="de-DE" smtClean="0"/>
              <a:t>17.09.2019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D6A4-1454-4F56-8C8B-B7B67851A3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0412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1F29-F4C5-4A9B-882F-0F71FF9CEFE4}" type="datetimeFigureOut">
              <a:rPr lang="de-DE" smtClean="0"/>
              <a:t>17.09.2019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D6A4-1454-4F56-8C8B-B7B67851A3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8593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F1F29-F4C5-4A9B-882F-0F71FF9CEFE4}" type="datetimeFigureOut">
              <a:rPr lang="de-DE" smtClean="0"/>
              <a:t>17.09.2019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4D6A4-1454-4F56-8C8B-B7B67851A3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960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2.xls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3.xls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4.xls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5.xls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6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Conceptual</a:t>
            </a:r>
            <a:r>
              <a:rPr lang="de-DE" dirty="0" smtClean="0"/>
              <a:t> Framework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/>
              <a:t>Guidelines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Short </a:t>
            </a:r>
            <a:r>
              <a:rPr lang="de-DE" dirty="0" err="1" smtClean="0"/>
              <a:t>version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395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Data </a:t>
            </a:r>
            <a:r>
              <a:rPr lang="en-US" dirty="0" smtClean="0"/>
              <a:t>(Re-)Use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The </a:t>
            </a:r>
            <a:r>
              <a:rPr lang="de-DE" dirty="0" err="1" smtClean="0"/>
              <a:t>guidelines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describe</a:t>
            </a:r>
            <a:r>
              <a:rPr lang="de-DE" dirty="0" smtClean="0"/>
              <a:t> </a:t>
            </a: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metadata</a:t>
            </a:r>
            <a:r>
              <a:rPr lang="de-DE" dirty="0" smtClean="0"/>
              <a:t> </a:t>
            </a:r>
            <a:r>
              <a:rPr lang="de-DE" dirty="0" err="1" smtClean="0"/>
              <a:t>standards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sz="4000" b="1" dirty="0" err="1" smtClean="0"/>
              <a:t>processing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stages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endParaRPr lang="de-DE" dirty="0"/>
          </a:p>
        </p:txBody>
      </p:sp>
      <p:grpSp>
        <p:nvGrpSpPr>
          <p:cNvPr id="4" name="Group 3"/>
          <p:cNvGrpSpPr/>
          <p:nvPr/>
        </p:nvGrpSpPr>
        <p:grpSpPr>
          <a:xfrm>
            <a:off x="152400" y="3789293"/>
            <a:ext cx="8136904" cy="2230507"/>
            <a:chOff x="104890" y="1268760"/>
            <a:chExt cx="8136904" cy="2230507"/>
          </a:xfrm>
        </p:grpSpPr>
        <p:sp>
          <p:nvSpPr>
            <p:cNvPr id="5" name="Rectangle 4"/>
            <p:cNvSpPr/>
            <p:nvPr/>
          </p:nvSpPr>
          <p:spPr>
            <a:xfrm>
              <a:off x="755576" y="1268760"/>
              <a:ext cx="1800200" cy="1152128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Discovery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63888" y="1268760"/>
              <a:ext cx="1800200" cy="1152128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err="1" smtClean="0"/>
                <a:t>Harmonization</a:t>
              </a:r>
              <a:r>
                <a:rPr lang="de-DE" dirty="0" smtClean="0"/>
                <a:t/>
              </a:r>
              <a:br>
                <a:rPr lang="de-DE" dirty="0" smtClean="0"/>
              </a:br>
              <a:r>
                <a:rPr lang="de-DE" dirty="0" smtClean="0"/>
                <a:t>Transformation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372200" y="1268760"/>
              <a:ext cx="1800200" cy="1152128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err="1" smtClean="0"/>
                <a:t>Use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4890" y="2852936"/>
              <a:ext cx="31683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err="1" smtClean="0"/>
                <a:t>Heterogenous</a:t>
              </a:r>
              <a:r>
                <a:rPr lang="de-DE" dirty="0" smtClean="0"/>
                <a:t>, domain-</a:t>
              </a:r>
              <a:r>
                <a:rPr lang="de-DE" dirty="0" err="1" smtClean="0"/>
                <a:t>specific</a:t>
              </a:r>
              <a:r>
                <a:rPr lang="de-DE" dirty="0" smtClean="0"/>
                <a:t> </a:t>
              </a:r>
              <a:r>
                <a:rPr lang="de-DE" dirty="0" err="1" smtClean="0"/>
                <a:t>data</a:t>
              </a:r>
              <a:r>
                <a:rPr lang="de-DE" dirty="0" smtClean="0"/>
                <a:t>/</a:t>
              </a:r>
              <a:r>
                <a:rPr lang="de-DE" dirty="0" err="1" smtClean="0"/>
                <a:t>metadata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427984" y="2852936"/>
              <a:ext cx="26642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err="1" smtClean="0"/>
                <a:t>Harmonized</a:t>
              </a:r>
              <a:r>
                <a:rPr lang="de-DE" dirty="0" smtClean="0"/>
                <a:t> </a:t>
              </a:r>
              <a:r>
                <a:rPr lang="de-DE" dirty="0" err="1" smtClean="0"/>
                <a:t>cross</a:t>
              </a:r>
              <a:r>
                <a:rPr lang="de-DE" dirty="0" smtClean="0"/>
                <a:t>-domain </a:t>
              </a:r>
              <a:r>
                <a:rPr lang="de-DE" dirty="0" err="1" smtClean="0"/>
                <a:t>data</a:t>
              </a:r>
              <a:r>
                <a:rPr lang="de-DE" dirty="0" smtClean="0"/>
                <a:t>/</a:t>
              </a:r>
              <a:r>
                <a:rPr lang="de-DE" dirty="0" err="1" smtClean="0"/>
                <a:t>metadata</a:t>
              </a:r>
              <a:endParaRPr lang="en-US" dirty="0"/>
            </a:p>
          </p:txBody>
        </p:sp>
        <p:cxnSp>
          <p:nvCxnSpPr>
            <p:cNvPr id="10" name="Straight Arrow Connector 9"/>
            <p:cNvCxnSpPr>
              <a:stCxn id="5" idx="3"/>
              <a:endCxn id="6" idx="1"/>
            </p:cNvCxnSpPr>
            <p:nvPr/>
          </p:nvCxnSpPr>
          <p:spPr>
            <a:xfrm>
              <a:off x="2555776" y="1844824"/>
              <a:ext cx="1008112" cy="0"/>
            </a:xfrm>
            <a:prstGeom prst="straightConnector1">
              <a:avLst/>
            </a:prstGeom>
            <a:ln w="25400">
              <a:solidFill>
                <a:schemeClr val="accent3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6" idx="3"/>
              <a:endCxn id="7" idx="1"/>
            </p:cNvCxnSpPr>
            <p:nvPr/>
          </p:nvCxnSpPr>
          <p:spPr>
            <a:xfrm>
              <a:off x="5364088" y="1844824"/>
              <a:ext cx="1008112" cy="0"/>
            </a:xfrm>
            <a:prstGeom prst="straightConnector1">
              <a:avLst/>
            </a:prstGeom>
            <a:ln w="25400">
              <a:solidFill>
                <a:schemeClr val="accent3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lbow Connector 11"/>
            <p:cNvCxnSpPr>
              <a:stCxn id="7" idx="3"/>
              <a:endCxn id="6" idx="0"/>
            </p:cNvCxnSpPr>
            <p:nvPr/>
          </p:nvCxnSpPr>
          <p:spPr>
            <a:xfrm flipH="1" flipV="1">
              <a:off x="4463988" y="1268760"/>
              <a:ext cx="3708412" cy="576064"/>
            </a:xfrm>
            <a:prstGeom prst="bentConnector4">
              <a:avLst>
                <a:gd name="adj1" fmla="val -6164"/>
                <a:gd name="adj2" fmla="val 173396"/>
              </a:avLst>
            </a:prstGeom>
            <a:ln w="25400">
              <a:solidFill>
                <a:schemeClr val="accent3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Left Brace 12"/>
            <p:cNvSpPr/>
            <p:nvPr/>
          </p:nvSpPr>
          <p:spPr>
            <a:xfrm rot="16200000">
              <a:off x="1473041" y="1772814"/>
              <a:ext cx="360041" cy="1944216"/>
            </a:xfrm>
            <a:prstGeom prst="leftBrace">
              <a:avLst>
                <a:gd name="adj1" fmla="val 49447"/>
                <a:gd name="adj2" fmla="val 50000"/>
              </a:avLst>
            </a:prstGeom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Left Brace 13"/>
            <p:cNvSpPr/>
            <p:nvPr/>
          </p:nvSpPr>
          <p:spPr>
            <a:xfrm rot="16200000">
              <a:off x="6225570" y="908720"/>
              <a:ext cx="360040" cy="3672408"/>
            </a:xfrm>
            <a:prstGeom prst="leftBrace">
              <a:avLst>
                <a:gd name="adj1" fmla="val 49447"/>
                <a:gd name="adj2" fmla="val 50000"/>
              </a:avLst>
            </a:prstGeom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1134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Conceptual</a:t>
            </a:r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Framework </a:t>
            </a:r>
            <a:r>
              <a:rPr lang="de-DE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</a:t>
            </a:r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Table</a:t>
            </a:r>
            <a:b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e-DE" dirty="0" smtClean="0"/>
              <a:t>Processing Stages</a:t>
            </a:r>
            <a:endParaRPr lang="de-DE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242939"/>
              </p:ext>
            </p:extLst>
          </p:nvPr>
        </p:nvGraphicFramePr>
        <p:xfrm>
          <a:off x="381000" y="1784350"/>
          <a:ext cx="8407829" cy="4535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Arbeitsblatt" r:id="rId4" imgW="14013048" imgH="7559040" progId="Excel.Sheet.12">
                  <p:embed/>
                </p:oleObj>
              </mc:Choice>
              <mc:Fallback>
                <p:oleObj name="Arbeitsblatt" r:id="rId4" imgW="14013048" imgH="75590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1000" y="1784350"/>
                        <a:ext cx="8407829" cy="45354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866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Conceptual</a:t>
            </a:r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Framework </a:t>
            </a:r>
            <a:r>
              <a:rPr lang="de-DE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</a:t>
            </a:r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Table</a:t>
            </a:r>
            <a:b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e-DE" dirty="0" err="1" smtClean="0"/>
              <a:t>adding</a:t>
            </a:r>
            <a:r>
              <a:rPr lang="de-DE" dirty="0" smtClean="0"/>
              <a:t> FAIR</a:t>
            </a:r>
            <a:endParaRPr lang="de-DE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5504727"/>
              </p:ext>
            </p:extLst>
          </p:nvPr>
        </p:nvGraphicFramePr>
        <p:xfrm>
          <a:off x="381000" y="1784350"/>
          <a:ext cx="8407829" cy="4535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Arbeitsblatt" r:id="rId4" imgW="14013048" imgH="7559040" progId="Excel.Sheet.12">
                  <p:embed/>
                </p:oleObj>
              </mc:Choice>
              <mc:Fallback>
                <p:oleObj name="Arbeitsblatt" r:id="rId4" imgW="14013048" imgH="75590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1000" y="1784350"/>
                        <a:ext cx="8407829" cy="45354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956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Conceptual</a:t>
            </a:r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Framework </a:t>
            </a:r>
            <a:r>
              <a:rPr lang="de-DE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</a:t>
            </a:r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Table</a:t>
            </a:r>
            <a:b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e-DE" dirty="0" err="1" smtClean="0"/>
              <a:t>adding</a:t>
            </a:r>
            <a:r>
              <a:rPr lang="de-DE" dirty="0" smtClean="0"/>
              <a:t> Stakeholders</a:t>
            </a:r>
            <a:endParaRPr lang="de-DE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8122502"/>
              </p:ext>
            </p:extLst>
          </p:nvPr>
        </p:nvGraphicFramePr>
        <p:xfrm>
          <a:off x="381000" y="1784350"/>
          <a:ext cx="8407829" cy="4535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Arbeitsblatt" r:id="rId4" imgW="14013048" imgH="7559040" progId="Excel.Sheet.12">
                  <p:embed/>
                </p:oleObj>
              </mc:Choice>
              <mc:Fallback>
                <p:oleObj name="Arbeitsblatt" r:id="rId4" imgW="14013048" imgH="75590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1000" y="1784350"/>
                        <a:ext cx="8407829" cy="45354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752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Conceptual</a:t>
            </a:r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Framework </a:t>
            </a:r>
            <a:r>
              <a:rPr lang="de-DE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</a:t>
            </a:r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Table</a:t>
            </a:r>
            <a:b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e-DE" dirty="0" err="1" smtClean="0"/>
              <a:t>adding</a:t>
            </a:r>
            <a:r>
              <a:rPr lang="de-DE" dirty="0" smtClean="0"/>
              <a:t> FAIR </a:t>
            </a:r>
            <a:r>
              <a:rPr lang="de-DE" dirty="0" err="1" smtClean="0"/>
              <a:t>details</a:t>
            </a:r>
            <a:endParaRPr lang="de-DE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799978"/>
              </p:ext>
            </p:extLst>
          </p:nvPr>
        </p:nvGraphicFramePr>
        <p:xfrm>
          <a:off x="381000" y="1784350"/>
          <a:ext cx="8407829" cy="4535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Arbeitsblatt" r:id="rId4" imgW="14013048" imgH="7559040" progId="Excel.Sheet.12">
                  <p:embed/>
                </p:oleObj>
              </mc:Choice>
              <mc:Fallback>
                <p:oleObj name="Arbeitsblatt" r:id="rId4" imgW="14013048" imgH="75590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1000" y="1784350"/>
                        <a:ext cx="8407829" cy="45354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752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Conceptual</a:t>
            </a:r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Framework </a:t>
            </a:r>
            <a:r>
              <a:rPr lang="de-DE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</a:t>
            </a:r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Table</a:t>
            </a:r>
            <a:b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e-DE" dirty="0" smtClean="0"/>
              <a:t>Guidelines per </a:t>
            </a:r>
            <a:r>
              <a:rPr lang="de-DE" dirty="0" err="1" smtClean="0"/>
              <a:t>cell</a:t>
            </a:r>
            <a:endParaRPr lang="de-DE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136688"/>
              </p:ext>
            </p:extLst>
          </p:nvPr>
        </p:nvGraphicFramePr>
        <p:xfrm>
          <a:off x="381000" y="1784350"/>
          <a:ext cx="8407829" cy="4535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Arbeitsblatt" r:id="rId4" imgW="14013048" imgH="7559040" progId="Excel.Sheet.12">
                  <p:embed/>
                </p:oleObj>
              </mc:Choice>
              <mc:Fallback>
                <p:oleObj name="Arbeitsblatt" r:id="rId4" imgW="14013048" imgH="75590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1000" y="1784350"/>
                        <a:ext cx="8407829" cy="45354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752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Conceptual</a:t>
            </a:r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Framework </a:t>
            </a:r>
            <a:r>
              <a:rPr lang="de-DE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</a:t>
            </a:r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Table</a:t>
            </a:r>
            <a:b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e-DE" dirty="0" smtClean="0"/>
              <a:t>Guidelines on </a:t>
            </a:r>
            <a:r>
              <a:rPr lang="de-DE" dirty="0" err="1" smtClean="0"/>
              <a:t>three</a:t>
            </a:r>
            <a:r>
              <a:rPr lang="de-DE" dirty="0" smtClean="0"/>
              <a:t> </a:t>
            </a:r>
            <a:r>
              <a:rPr lang="de-DE" dirty="0" err="1" smtClean="0"/>
              <a:t>levels</a:t>
            </a:r>
            <a:endParaRPr lang="de-DE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109171"/>
              </p:ext>
            </p:extLst>
          </p:nvPr>
        </p:nvGraphicFramePr>
        <p:xfrm>
          <a:off x="381000" y="1784350"/>
          <a:ext cx="8407829" cy="4535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Arbeitsblatt" r:id="rId4" imgW="14013048" imgH="7559040" progId="Excel.Sheet.12">
                  <p:embed/>
                </p:oleObj>
              </mc:Choice>
              <mc:Fallback>
                <p:oleObj name="Arbeitsblatt" r:id="rId4" imgW="14013048" imgH="75590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1000" y="1784350"/>
                        <a:ext cx="8407829" cy="45354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752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Arbeitsblatt</vt:lpstr>
      <vt:lpstr>Conceptual Framework for  Guidelines</vt:lpstr>
      <vt:lpstr>Stages of Data (Re-)Use</vt:lpstr>
      <vt:lpstr>Conceptual Framework as Table Processing Stages</vt:lpstr>
      <vt:lpstr>Conceptual Framework as Table adding FAIR</vt:lpstr>
      <vt:lpstr>Conceptual Framework as Table adding Stakeholders</vt:lpstr>
      <vt:lpstr>Conceptual Framework as Table adding FAIR details</vt:lpstr>
      <vt:lpstr>Conceptual Framework as Table Guidelines per cell</vt:lpstr>
      <vt:lpstr>Conceptual Framework as Table Guidelines on three levels</vt:lpstr>
    </vt:vector>
  </TitlesOfParts>
  <Company>GESIS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Conceptual Framework for  Guidelines</dc:title>
  <dc:creator>Wackerow, Joachim</dc:creator>
  <cp:lastModifiedBy>Wackerow, Joachim</cp:lastModifiedBy>
  <cp:revision>9</cp:revision>
  <dcterms:created xsi:type="dcterms:W3CDTF">2019-09-16T21:11:48Z</dcterms:created>
  <dcterms:modified xsi:type="dcterms:W3CDTF">2019-09-17T08:20:54Z</dcterms:modified>
</cp:coreProperties>
</file>