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63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8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18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56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90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82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25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13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82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40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78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F5CBB-F556-4038-8EEE-134523092C3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C919D-E34C-4CDD-84E6-B57BCB337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09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Features </a:t>
            </a:r>
            <a:r>
              <a:rPr lang="de-DE" dirty="0" err="1" smtClean="0"/>
              <a:t>of</a:t>
            </a:r>
            <a:r>
              <a:rPr lang="de-DE" dirty="0" smtClean="0"/>
              <a:t> DDI 4 Core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Domain-independent </a:t>
            </a:r>
            <a:r>
              <a:rPr lang="de-DE" dirty="0" err="1" smtClean="0"/>
              <a:t>focus</a:t>
            </a:r>
            <a:endParaRPr lang="de-DE" dirty="0" smtClean="0"/>
          </a:p>
          <a:p>
            <a:r>
              <a:rPr lang="de-DE" dirty="0" smtClean="0"/>
              <a:t>Data </a:t>
            </a:r>
            <a:r>
              <a:rPr lang="de-DE" dirty="0" err="1" smtClean="0"/>
              <a:t>description</a:t>
            </a:r>
            <a:endParaRPr lang="de-DE" dirty="0" smtClean="0"/>
          </a:p>
          <a:p>
            <a:pPr lvl="1"/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legacy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Approach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a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datum</a:t>
            </a:r>
            <a:r>
              <a:rPr lang="de-DE" dirty="0" smtClean="0"/>
              <a:t>/</a:t>
            </a:r>
            <a:r>
              <a:rPr lang="de-DE" dirty="0" err="1" smtClean="0"/>
              <a:t>cell</a:t>
            </a:r>
            <a:endParaRPr lang="de-DE" dirty="0" smtClean="0"/>
          </a:p>
          <a:p>
            <a:pPr lvl="1"/>
            <a:r>
              <a:rPr lang="de-DE" dirty="0" smtClean="0"/>
              <a:t>Variable </a:t>
            </a:r>
            <a:r>
              <a:rPr lang="de-DE" dirty="0" err="1" smtClean="0"/>
              <a:t>cascade</a:t>
            </a:r>
            <a:r>
              <a:rPr lang="de-DE" dirty="0" smtClean="0"/>
              <a:t> (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r>
              <a:rPr lang="de-DE" dirty="0" smtClean="0"/>
              <a:t> variable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conceptual</a:t>
            </a:r>
            <a:r>
              <a:rPr lang="de-DE" dirty="0" smtClean="0"/>
              <a:t> variable)</a:t>
            </a:r>
          </a:p>
          <a:p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description</a:t>
            </a:r>
            <a:endParaRPr lang="de-DE" dirty="0" smtClean="0"/>
          </a:p>
          <a:p>
            <a:pPr lvl="1"/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/>
              <a:t>PROV </a:t>
            </a:r>
            <a:r>
              <a:rPr lang="de-DE" dirty="0" smtClean="0"/>
              <a:t>(</a:t>
            </a:r>
            <a:r>
              <a:rPr lang="de-DE" dirty="0" err="1" smtClean="0"/>
              <a:t>provenance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BPMN (</a:t>
            </a:r>
            <a:r>
              <a:rPr lang="en-US" dirty="0"/>
              <a:t>Business Process Model and </a:t>
            </a:r>
            <a:r>
              <a:rPr lang="en-US" dirty="0" smtClean="0"/>
              <a:t>Notation)</a:t>
            </a:r>
            <a:endParaRPr lang="de-DE" dirty="0" smtClean="0"/>
          </a:p>
          <a:p>
            <a:r>
              <a:rPr lang="de-DE" dirty="0" smtClean="0"/>
              <a:t>UML </a:t>
            </a:r>
            <a:r>
              <a:rPr lang="de-DE" dirty="0" err="1" smtClean="0"/>
              <a:t>model</a:t>
            </a:r>
            <a:endParaRPr lang="de-DE" dirty="0" smtClean="0"/>
          </a:p>
          <a:p>
            <a:pPr lvl="1"/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: easy </a:t>
            </a:r>
            <a:r>
              <a:rPr lang="de-DE" dirty="0" err="1" smtClean="0"/>
              <a:t>approachability</a:t>
            </a:r>
            <a:r>
              <a:rPr lang="de-DE" dirty="0" smtClean="0"/>
              <a:t>, </a:t>
            </a:r>
            <a:r>
              <a:rPr lang="de-DE" dirty="0" err="1" smtClean="0"/>
              <a:t>stability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sustainability</a:t>
            </a:r>
            <a:endParaRPr lang="de-DE" dirty="0" smtClean="0"/>
          </a:p>
          <a:p>
            <a:pPr lvl="1"/>
            <a:r>
              <a:rPr lang="de-DE" dirty="0" err="1" smtClean="0"/>
              <a:t>Generated</a:t>
            </a:r>
            <a:r>
              <a:rPr lang="de-DE" dirty="0" smtClean="0"/>
              <a:t> </a:t>
            </a:r>
            <a:r>
              <a:rPr lang="de-DE" dirty="0" err="1" smtClean="0"/>
              <a:t>representations</a:t>
            </a:r>
            <a:r>
              <a:rPr lang="de-DE" dirty="0" smtClean="0"/>
              <a:t> in</a:t>
            </a:r>
          </a:p>
          <a:p>
            <a:pPr lvl="2"/>
            <a:r>
              <a:rPr lang="de-DE" dirty="0" smtClean="0"/>
              <a:t>XML Schema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preservation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OWL/RDF-S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discovery</a:t>
            </a:r>
            <a:r>
              <a:rPr lang="de-DE" dirty="0" smtClean="0"/>
              <a:t>), </a:t>
            </a:r>
            <a:r>
              <a:rPr lang="de-DE" dirty="0" err="1" smtClean="0"/>
              <a:t>draft</a:t>
            </a:r>
            <a:endParaRPr lang="de-DE" dirty="0" smtClean="0"/>
          </a:p>
          <a:p>
            <a:pPr lvl="1"/>
            <a:r>
              <a:rPr lang="de-DE" dirty="0" smtClean="0"/>
              <a:t>Portable form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Canonical</a:t>
            </a:r>
            <a:r>
              <a:rPr lang="de-DE" dirty="0" smtClean="0"/>
              <a:t> XMI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modeling</a:t>
            </a:r>
            <a:endParaRPr lang="de-DE" dirty="0"/>
          </a:p>
        </p:txBody>
      </p:sp>
      <p:pic>
        <p:nvPicPr>
          <p:cNvPr id="1026" name="Picture 2" descr="https://ddi-alliance.atlassian.net/wiki/download/attachments/684195863/DDI_logo.png?version=1&amp;modificationDate=1554724249705&amp;cacheVersion=1&amp;api=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1152524"/>
            <a:ext cx="270510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5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	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additions</a:t>
            </a:r>
            <a:endParaRPr lang="de-DE" dirty="0" smtClean="0"/>
          </a:p>
          <a:p>
            <a:pPr lvl="1"/>
            <a:r>
              <a:rPr lang="de-DE" dirty="0" err="1" smtClean="0"/>
              <a:t>Generic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endParaRPr lang="de-DE" dirty="0"/>
          </a:p>
          <a:p>
            <a:pPr lvl="2"/>
            <a:r>
              <a:rPr lang="de-DE" dirty="0" smtClean="0"/>
              <a:t>Survey </a:t>
            </a:r>
            <a:r>
              <a:rPr lang="de-DE" dirty="0" err="1" smtClean="0"/>
              <a:t>questionnaire</a:t>
            </a:r>
            <a:endParaRPr lang="de-DE" dirty="0" smtClean="0"/>
          </a:p>
          <a:p>
            <a:pPr lvl="2"/>
            <a:r>
              <a:rPr lang="de-DE" dirty="0" err="1" smtClean="0"/>
              <a:t>Process</a:t>
            </a:r>
            <a:r>
              <a:rPr lang="de-DE" dirty="0" err="1"/>
              <a:t>-</a:t>
            </a:r>
            <a:r>
              <a:rPr lang="de-DE" dirty="0" err="1" smtClean="0"/>
              <a:t>produced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2"/>
            <a:r>
              <a:rPr lang="de-DE" dirty="0" smtClean="0"/>
              <a:t>…</a:t>
            </a:r>
          </a:p>
          <a:p>
            <a:pPr lvl="1"/>
            <a:r>
              <a:rPr lang="de-DE" dirty="0" smtClean="0"/>
              <a:t>Description </a:t>
            </a:r>
            <a:r>
              <a:rPr lang="de-DE" dirty="0" err="1" smtClean="0"/>
              <a:t>of</a:t>
            </a:r>
            <a:r>
              <a:rPr lang="de-DE" dirty="0" smtClean="0"/>
              <a:t> qualitative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smtClean="0"/>
              <a:t>OWL/RDF-S: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vocabularies</a:t>
            </a:r>
            <a:endParaRPr lang="de-DE" dirty="0" smtClean="0"/>
          </a:p>
          <a:p>
            <a:pPr lvl="1"/>
            <a:r>
              <a:rPr lang="de-DE" dirty="0" err="1" smtClean="0"/>
              <a:t>Generic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additional </a:t>
            </a:r>
            <a:r>
              <a:rPr lang="de-DE" dirty="0" err="1" smtClean="0"/>
              <a:t>syntax</a:t>
            </a:r>
            <a:r>
              <a:rPr lang="de-DE" dirty="0" smtClean="0"/>
              <a:t> </a:t>
            </a:r>
            <a:r>
              <a:rPr lang="de-DE" dirty="0" err="1" smtClean="0"/>
              <a:t>representations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672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Bildschirmpräsentation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Main Features of DDI 4 Core</vt:lpstr>
      <vt:lpstr>Outlook 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4</dc:title>
  <dc:creator>Wackerow, Joachim</dc:creator>
  <cp:lastModifiedBy>Wasner Catharina</cp:lastModifiedBy>
  <cp:revision>27</cp:revision>
  <dcterms:created xsi:type="dcterms:W3CDTF">2019-10-09T09:40:44Z</dcterms:created>
  <dcterms:modified xsi:type="dcterms:W3CDTF">2019-10-09T18:09:18Z</dcterms:modified>
</cp:coreProperties>
</file>