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52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72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80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46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34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20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53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72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25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35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85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4A605-EDA5-4C52-97FA-EC6D5B620F34}" type="datetimeFigureOut">
              <a:rPr lang="de-DE" smtClean="0"/>
              <a:t>07.10.2019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91206-AAAC-4A8B-BDC2-A9EA92C1360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5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Icebreaker</a:t>
            </a:r>
            <a:r>
              <a:rPr lang="de-DE" dirty="0" smtClean="0"/>
              <a:t> Round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Introduce</a:t>
            </a:r>
            <a:r>
              <a:rPr lang="de-DE" dirty="0" smtClean="0"/>
              <a:t> </a:t>
            </a:r>
            <a:r>
              <a:rPr lang="de-DE" dirty="0" err="1" smtClean="0"/>
              <a:t>yourself</a:t>
            </a:r>
            <a:r>
              <a:rPr lang="de-DE" dirty="0" smtClean="0"/>
              <a:t>:</a:t>
            </a:r>
          </a:p>
          <a:p>
            <a:r>
              <a:rPr lang="en-US" dirty="0"/>
              <a:t>Do you see yourself as researcher, data expert, infrastructure expert or disseminator?</a:t>
            </a:r>
          </a:p>
          <a:p>
            <a:r>
              <a:rPr lang="en-US" dirty="0"/>
              <a:t>What do you bring to this workshop?</a:t>
            </a:r>
          </a:p>
          <a:p>
            <a:r>
              <a:rPr lang="en-US" dirty="0"/>
              <a:t>What do you want to take away from this workshop? 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Icebreaker Round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Icebreaker Round</dc:title>
  <dc:creator>Wackerow, Joachim</dc:creator>
  <cp:lastModifiedBy>Wackerow, Joachim</cp:lastModifiedBy>
  <cp:revision>1</cp:revision>
  <dcterms:created xsi:type="dcterms:W3CDTF">2019-10-07T12:14:14Z</dcterms:created>
  <dcterms:modified xsi:type="dcterms:W3CDTF">2019-10-07T12:15:44Z</dcterms:modified>
</cp:coreProperties>
</file>