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7" r:id="rId6"/>
    <p:sldId id="323" r:id="rId7"/>
    <p:sldId id="318" r:id="rId8"/>
    <p:sldId id="325" r:id="rId9"/>
    <p:sldId id="320" r:id="rId10"/>
    <p:sldId id="321" r:id="rId11"/>
    <p:sldId id="324" r:id="rId12"/>
    <p:sldId id="327" r:id="rId13"/>
    <p:sldId id="326" r:id="rId14"/>
    <p:sldId id="328" r:id="rId15"/>
    <p:sldId id="266" r:id="rId16"/>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5071"/>
    <a:srgbClr val="000000"/>
    <a:srgbClr val="FFFFFF"/>
    <a:srgbClr val="80B8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93F1D1E-2249-4BC4-8E6A-2DEE2466CE23}" type="datetimeFigureOut">
              <a:rPr lang="it-IT" smtClean="0"/>
              <a:t>07/10/2019</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7983E0E-71FA-49A8-9A44-4ACDD3C8B30D}" type="slidenum">
              <a:rPr lang="it-IT" smtClean="0"/>
              <a:t>‹#›</a:t>
            </a:fld>
            <a:endParaRPr lang="it-IT"/>
          </a:p>
        </p:txBody>
      </p:sp>
    </p:spTree>
    <p:extLst>
      <p:ext uri="{BB962C8B-B14F-4D97-AF65-F5344CB8AC3E}">
        <p14:creationId xmlns:p14="http://schemas.microsoft.com/office/powerpoint/2010/main" val="650905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7983E0E-71FA-49A8-9A44-4ACDD3C8B30D}" type="slidenum">
              <a:rPr lang="it-IT" smtClean="0"/>
              <a:t>4</a:t>
            </a:fld>
            <a:endParaRPr lang="it-IT"/>
          </a:p>
        </p:txBody>
      </p:sp>
    </p:spTree>
    <p:extLst>
      <p:ext uri="{BB962C8B-B14F-4D97-AF65-F5344CB8AC3E}">
        <p14:creationId xmlns:p14="http://schemas.microsoft.com/office/powerpoint/2010/main" val="717873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7983E0E-71FA-49A8-9A44-4ACDD3C8B30D}" type="slidenum">
              <a:rPr lang="it-IT" smtClean="0"/>
              <a:t>6</a:t>
            </a:fld>
            <a:endParaRPr lang="it-IT"/>
          </a:p>
        </p:txBody>
      </p:sp>
    </p:spTree>
    <p:extLst>
      <p:ext uri="{BB962C8B-B14F-4D97-AF65-F5344CB8AC3E}">
        <p14:creationId xmlns:p14="http://schemas.microsoft.com/office/powerpoint/2010/main" val="415238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http://linksfoundation.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_Copertina">
    <p:spTree>
      <p:nvGrpSpPr>
        <p:cNvPr id="1" name=""/>
        <p:cNvGrpSpPr/>
        <p:nvPr/>
      </p:nvGrpSpPr>
      <p:grpSpPr>
        <a:xfrm>
          <a:off x="0" y="0"/>
          <a:ext cx="0" cy="0"/>
          <a:chOff x="0" y="0"/>
          <a:chExt cx="0" cy="0"/>
        </a:xfrm>
      </p:grpSpPr>
      <p:pic>
        <p:nvPicPr>
          <p:cNvPr id="12" name="links_art_ppt.jpg"/>
          <p:cNvPicPr>
            <a:picLocks noChangeAspect="1"/>
          </p:cNvPicPr>
          <p:nvPr userDrawn="1"/>
        </p:nvPicPr>
        <p:blipFill>
          <a:blip r:embed="rId2"/>
          <a:stretch>
            <a:fillRect/>
          </a:stretch>
        </p:blipFill>
        <p:spPr>
          <a:xfrm>
            <a:off x="0" y="-1"/>
            <a:ext cx="12192000" cy="6858000"/>
          </a:xfrm>
          <a:prstGeom prst="rect">
            <a:avLst/>
          </a:prstGeom>
          <a:ln w="12700">
            <a:miter lim="400000"/>
          </a:ln>
        </p:spPr>
      </p:pic>
      <p:pic>
        <p:nvPicPr>
          <p:cNvPr id="13" name="logo_links.png"/>
          <p:cNvPicPr>
            <a:picLocks noChangeAspect="1"/>
          </p:cNvPicPr>
          <p:nvPr userDrawn="1"/>
        </p:nvPicPr>
        <p:blipFill>
          <a:blip r:embed="rId3"/>
          <a:stretch>
            <a:fillRect/>
          </a:stretch>
        </p:blipFill>
        <p:spPr>
          <a:xfrm>
            <a:off x="740306" y="665238"/>
            <a:ext cx="1966688" cy="930651"/>
          </a:xfrm>
          <a:prstGeom prst="rect">
            <a:avLst/>
          </a:prstGeom>
          <a:ln w="12700">
            <a:miter lim="400000"/>
          </a:ln>
        </p:spPr>
      </p:pic>
      <p:sp>
        <p:nvSpPr>
          <p:cNvPr id="15" name="Shape 124"/>
          <p:cNvSpPr/>
          <p:nvPr userDrawn="1"/>
        </p:nvSpPr>
        <p:spPr>
          <a:xfrm>
            <a:off x="729130" y="5974373"/>
            <a:ext cx="1317027" cy="184666"/>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l">
              <a:defRPr sz="2400" b="1" u="sng">
                <a:solidFill>
                  <a:srgbClr val="80B815"/>
                </a:solidFill>
                <a:latin typeface="Helvetica"/>
                <a:ea typeface="Helvetica"/>
                <a:cs typeface="Helvetica"/>
                <a:sym typeface="Helvetica"/>
                <a:hlinkClick r:id="rId4"/>
              </a:defRPr>
            </a:lvl1pPr>
          </a:lstStyle>
          <a:p>
            <a:pPr>
              <a:defRPr u="none"/>
            </a:pPr>
            <a:r>
              <a:rPr sz="1200">
                <a:latin typeface="+mj-lt"/>
                <a:ea typeface="Open Sans" panose="020B0606030504020204" pitchFamily="34" charset="0"/>
                <a:cs typeface="Open Sans" panose="020B0606030504020204" pitchFamily="34" charset="0"/>
              </a:rPr>
              <a:t>linksfoundation.com</a:t>
            </a:r>
          </a:p>
        </p:txBody>
      </p:sp>
      <p:sp>
        <p:nvSpPr>
          <p:cNvPr id="17" name="Shape 139"/>
          <p:cNvSpPr/>
          <p:nvPr userDrawn="1"/>
        </p:nvSpPr>
        <p:spPr>
          <a:xfrm>
            <a:off x="300" y="0"/>
            <a:ext cx="12191400" cy="6858000"/>
          </a:xfrm>
          <a:prstGeom prst="rect">
            <a:avLst/>
          </a:prstGeom>
          <a:ln w="76200">
            <a:solidFill>
              <a:srgbClr val="80B815"/>
            </a:solidFill>
            <a:miter lim="400000"/>
          </a:ln>
        </p:spPr>
        <p:txBody>
          <a:bodyPr lIns="25400" tIns="25400" rIns="25400" bIns="25400" anchor="ctr"/>
          <a:lstStyle/>
          <a:p>
            <a:pPr>
              <a:defRPr sz="3200">
                <a:solidFill>
                  <a:srgbClr val="FFFFFF"/>
                </a:solidFill>
              </a:defRPr>
            </a:pPr>
            <a:endParaRPr sz="1600"/>
          </a:p>
        </p:txBody>
      </p:sp>
      <p:sp>
        <p:nvSpPr>
          <p:cNvPr id="18" name="Titolo 1"/>
          <p:cNvSpPr>
            <a:spLocks noGrp="1"/>
          </p:cNvSpPr>
          <p:nvPr>
            <p:ph type="ctrTitle" hasCustomPrompt="1"/>
          </p:nvPr>
        </p:nvSpPr>
        <p:spPr>
          <a:xfrm>
            <a:off x="736600" y="3064565"/>
            <a:ext cx="10718800" cy="480465"/>
          </a:xfrm>
          <a:prstGeom prst="rect">
            <a:avLst/>
          </a:prstGeom>
        </p:spPr>
        <p:txBody>
          <a:bodyPr lIns="0" tIns="0" rIns="0" bIns="0" anchor="t" anchorCtr="0">
            <a:noAutofit/>
          </a:bodyPr>
          <a:lstStyle>
            <a:lvl1pPr algn="l">
              <a:defRPr lang="it-IT" sz="3500" b="1" kern="1200" cap="all" dirty="0">
                <a:solidFill>
                  <a:srgbClr val="075071"/>
                </a:solidFill>
                <a:latin typeface="+mn-lt"/>
                <a:ea typeface="Helvetica"/>
                <a:cs typeface="Helvetica"/>
                <a:sym typeface="Helvetica"/>
              </a:defRPr>
            </a:lvl1pPr>
          </a:lstStyle>
          <a:p>
            <a:r>
              <a:rPr lang="it-IT"/>
              <a:t>titolo</a:t>
            </a:r>
          </a:p>
        </p:txBody>
      </p:sp>
      <p:sp>
        <p:nvSpPr>
          <p:cNvPr id="22" name="Segnaposto contenuto 2"/>
          <p:cNvSpPr>
            <a:spLocks noGrp="1"/>
          </p:cNvSpPr>
          <p:nvPr>
            <p:ph idx="10" hasCustomPrompt="1"/>
          </p:nvPr>
        </p:nvSpPr>
        <p:spPr>
          <a:xfrm>
            <a:off x="749100" y="5209879"/>
            <a:ext cx="10706300" cy="176361"/>
          </a:xfrm>
          <a:prstGeom prst="rect">
            <a:avLst/>
          </a:prstGeom>
        </p:spPr>
        <p:txBody>
          <a:bodyPr lIns="0" tIns="0" rIns="0" bIns="0"/>
          <a:lstStyle>
            <a:lvl1pPr marL="0" indent="0">
              <a:buClr>
                <a:schemeClr val="accent2"/>
              </a:buClr>
              <a:buNone/>
              <a:defRPr lang="it-IT" sz="1600" b="1" kern="1200" cap="none" baseline="0" dirty="0" smtClean="0">
                <a:solidFill>
                  <a:schemeClr val="accent1"/>
                </a:solidFill>
                <a:latin typeface="+mn-lt"/>
                <a:ea typeface="Open Sans" panose="020B0606030504020204" pitchFamily="34" charset="0"/>
                <a:cs typeface="Open Sans" panose="020B0606030504020204" pitchFamily="34" charset="0"/>
              </a:defRPr>
            </a:lvl1pPr>
            <a:lvl2pPr marL="457200" indent="0">
              <a:buClr>
                <a:schemeClr val="accent2"/>
              </a:buClr>
              <a:buNone/>
              <a:defRPr lang="it-IT" sz="1600" b="1" kern="1200" cap="none" baseline="0" dirty="0" smtClean="0">
                <a:solidFill>
                  <a:schemeClr val="accent1"/>
                </a:solidFill>
                <a:latin typeface="Helvetica" panose="020B0604020202020204" pitchFamily="34" charset="0"/>
                <a:ea typeface="Open Sans" panose="020B0606030504020204" pitchFamily="34" charset="0"/>
                <a:cs typeface="Open Sans" panose="020B0606030504020204" pitchFamily="34" charset="0"/>
              </a:defRPr>
            </a:lvl2pPr>
            <a:lvl3pPr marL="914400" indent="0">
              <a:buClr>
                <a:schemeClr val="accent2"/>
              </a:buClr>
              <a:buNone/>
              <a:defRPr lang="it-IT" sz="1600" b="1" kern="1200" cap="none" baseline="0" dirty="0" smtClean="0">
                <a:solidFill>
                  <a:schemeClr val="accent1"/>
                </a:solidFill>
                <a:latin typeface="Helvetica" panose="020B0604020202020204" pitchFamily="34" charset="0"/>
                <a:ea typeface="Open Sans" panose="020B0606030504020204" pitchFamily="34" charset="0"/>
                <a:cs typeface="Open Sans" panose="020B0606030504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it-IT"/>
              <a:t>LUOGO | DATA</a:t>
            </a:r>
          </a:p>
        </p:txBody>
      </p:sp>
      <p:sp>
        <p:nvSpPr>
          <p:cNvPr id="10" name="Sottotitolo 2"/>
          <p:cNvSpPr>
            <a:spLocks noGrp="1"/>
          </p:cNvSpPr>
          <p:nvPr>
            <p:ph type="subTitle" idx="1" hasCustomPrompt="1"/>
          </p:nvPr>
        </p:nvSpPr>
        <p:spPr>
          <a:xfrm>
            <a:off x="749100" y="4261473"/>
            <a:ext cx="10706300" cy="773376"/>
          </a:xfrm>
          <a:prstGeom prst="rect">
            <a:avLst/>
          </a:prstGeom>
        </p:spPr>
        <p:txBody>
          <a:bodyPr lIns="0" tIns="0" rIns="0" bIns="0">
            <a:normAutofit/>
          </a:bodyPr>
          <a:lstStyle>
            <a:lvl1pPr marL="0" indent="0" algn="l">
              <a:buNone/>
              <a:defRPr lang="it-IT" sz="2400" b="1" kern="1200" cap="none" baseline="0" dirty="0">
                <a:solidFill>
                  <a:schemeClr val="accent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NOME COGNOME</a:t>
            </a:r>
          </a:p>
          <a:p>
            <a:r>
              <a:rPr lang="it-IT"/>
              <a:t>Ruolo</a:t>
            </a:r>
          </a:p>
        </p:txBody>
      </p:sp>
    </p:spTree>
    <p:extLst>
      <p:ext uri="{BB962C8B-B14F-4D97-AF65-F5344CB8AC3E}">
        <p14:creationId xmlns:p14="http://schemas.microsoft.com/office/powerpoint/2010/main" val="2030082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esto_Immagine7">
    <p:spTree>
      <p:nvGrpSpPr>
        <p:cNvPr id="1" name=""/>
        <p:cNvGrpSpPr/>
        <p:nvPr/>
      </p:nvGrpSpPr>
      <p:grpSpPr>
        <a:xfrm>
          <a:off x="0" y="0"/>
          <a:ext cx="0" cy="0"/>
          <a:chOff x="0" y="0"/>
          <a:chExt cx="0" cy="0"/>
        </a:xfrm>
      </p:grpSpPr>
      <p:sp>
        <p:nvSpPr>
          <p:cNvPr id="10" name="Titolo 1"/>
          <p:cNvSpPr>
            <a:spLocks noGrp="1"/>
          </p:cNvSpPr>
          <p:nvPr>
            <p:ph type="ctrTitle" hasCustomPrompt="1"/>
          </p:nvPr>
        </p:nvSpPr>
        <p:spPr>
          <a:xfrm>
            <a:off x="6265332" y="608585"/>
            <a:ext cx="5190067" cy="480465"/>
          </a:xfrm>
          <a:prstGeom prst="rect">
            <a:avLst/>
          </a:prstGeom>
        </p:spPr>
        <p:txBody>
          <a:bodyPr lIns="0" tIns="0" rIns="0" bIns="0" anchor="t" anchorCtr="0">
            <a:noAutofit/>
          </a:bodyPr>
          <a:lstStyle>
            <a:lvl1pPr algn="l">
              <a:defRPr lang="it-IT" sz="3500" b="1" kern="1200" cap="all" dirty="0">
                <a:solidFill>
                  <a:srgbClr val="075071"/>
                </a:solidFill>
                <a:latin typeface="+mn-lt"/>
                <a:ea typeface="Helvetica"/>
                <a:cs typeface="Helvetica"/>
                <a:sym typeface="Helvetica"/>
              </a:defRPr>
            </a:lvl1pPr>
          </a:lstStyle>
          <a:p>
            <a:r>
              <a:rPr lang="it-IT"/>
              <a:t>titolo</a:t>
            </a:r>
          </a:p>
        </p:txBody>
      </p:sp>
      <p:sp>
        <p:nvSpPr>
          <p:cNvPr id="11" name="Sottotitolo 2"/>
          <p:cNvSpPr>
            <a:spLocks noGrp="1"/>
          </p:cNvSpPr>
          <p:nvPr>
            <p:ph type="subTitle" idx="1" hasCustomPrompt="1"/>
          </p:nvPr>
        </p:nvSpPr>
        <p:spPr>
          <a:xfrm>
            <a:off x="6271386" y="1265469"/>
            <a:ext cx="5184014" cy="255466"/>
          </a:xfrm>
          <a:prstGeom prst="rect">
            <a:avLst/>
          </a:prstGeom>
        </p:spPr>
        <p:txBody>
          <a:bodyPr lIns="0" tIns="0" rIns="0" bIns="0">
            <a:noAutofit/>
          </a:bodyPr>
          <a:lstStyle>
            <a:lvl1pPr marL="0" indent="0" algn="l">
              <a:buNone/>
              <a:defRPr lang="it-IT" sz="1600" b="1" kern="1200" cap="all" dirty="0">
                <a:solidFill>
                  <a:schemeClr val="accent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 slide</a:t>
            </a:r>
          </a:p>
        </p:txBody>
      </p:sp>
      <p:sp>
        <p:nvSpPr>
          <p:cNvPr id="22" name="Segnaposto immagine 8">
            <a:extLst>
              <a:ext uri="{FF2B5EF4-FFF2-40B4-BE49-F238E27FC236}">
                <a16:creationId xmlns:a16="http://schemas.microsoft.com/office/drawing/2014/main" xmlns="" id="{281E8D6F-2541-4B40-A2FD-299B8460D83E}"/>
              </a:ext>
            </a:extLst>
          </p:cNvPr>
          <p:cNvSpPr>
            <a:spLocks noGrp="1"/>
          </p:cNvSpPr>
          <p:nvPr>
            <p:ph type="pic" sz="quarter" idx="10"/>
          </p:nvPr>
        </p:nvSpPr>
        <p:spPr>
          <a:xfrm>
            <a:off x="43200" y="665692"/>
            <a:ext cx="5904637" cy="5147468"/>
          </a:xfrm>
          <a:prstGeom prst="rect">
            <a:avLst/>
          </a:prstGeom>
        </p:spPr>
        <p:txBody>
          <a:bodyPr/>
          <a:lstStyle/>
          <a:p>
            <a:endParaRPr lang="it-IT"/>
          </a:p>
        </p:txBody>
      </p:sp>
      <p:sp>
        <p:nvSpPr>
          <p:cNvPr id="23" name="Segnaposto immagine 21">
            <a:extLst>
              <a:ext uri="{FF2B5EF4-FFF2-40B4-BE49-F238E27FC236}">
                <a16:creationId xmlns:a16="http://schemas.microsoft.com/office/drawing/2014/main" xmlns="" id="{94239B6E-137E-774C-943F-7EA778E4B729}"/>
              </a:ext>
            </a:extLst>
          </p:cNvPr>
          <p:cNvSpPr>
            <a:spLocks noGrp="1"/>
          </p:cNvSpPr>
          <p:nvPr>
            <p:ph type="pic" sz="quarter" idx="32"/>
          </p:nvPr>
        </p:nvSpPr>
        <p:spPr>
          <a:xfrm>
            <a:off x="6636564" y="1996736"/>
            <a:ext cx="936586" cy="1044116"/>
          </a:xfrm>
          <a:prstGeom prst="rect">
            <a:avLst/>
          </a:prstGeom>
        </p:spPr>
        <p:txBody>
          <a:bodyPr/>
          <a:lstStyle>
            <a:lvl1pPr marL="0" indent="0">
              <a:buNone/>
              <a:defRPr sz="600"/>
            </a:lvl1pPr>
          </a:lstStyle>
          <a:p>
            <a:endParaRPr lang="it-IT"/>
          </a:p>
        </p:txBody>
      </p:sp>
      <p:sp>
        <p:nvSpPr>
          <p:cNvPr id="42" name="Segnaposto testo 20">
            <a:extLst>
              <a:ext uri="{FF2B5EF4-FFF2-40B4-BE49-F238E27FC236}">
                <a16:creationId xmlns:a16="http://schemas.microsoft.com/office/drawing/2014/main" xmlns="" id="{E0E5B640-90A0-684F-BDFA-93D28834BCE7}"/>
              </a:ext>
            </a:extLst>
          </p:cNvPr>
          <p:cNvSpPr>
            <a:spLocks noGrp="1"/>
          </p:cNvSpPr>
          <p:nvPr>
            <p:ph type="body" sz="quarter" idx="33" hasCustomPrompt="1"/>
          </p:nvPr>
        </p:nvSpPr>
        <p:spPr>
          <a:xfrm>
            <a:off x="7789203" y="2284768"/>
            <a:ext cx="3672886" cy="756084"/>
          </a:xfrm>
          <a:prstGeom prst="rect">
            <a:avLst/>
          </a:prstGeom>
        </p:spPr>
        <p:txBody>
          <a:bodyPr lIns="0" tIns="0" rIns="0" bIns="0"/>
          <a:lstStyle>
            <a:lvl1pPr marL="0" indent="0" algn="l">
              <a:buNone/>
              <a:defRPr sz="1100">
                <a:latin typeface="Arial" panose="020B0604020202020204" pitchFamily="34" charset="0"/>
                <a:cs typeface="Arial" panose="020B0604020202020204" pitchFamily="34" charset="0"/>
              </a:defRPr>
            </a:lvl1pPr>
          </a:lstStyle>
          <a:p>
            <a:r>
              <a:rPr lang="it-IT"/>
              <a:t>Inserisci qui il testo</a:t>
            </a:r>
          </a:p>
        </p:txBody>
      </p:sp>
      <p:sp>
        <p:nvSpPr>
          <p:cNvPr id="43" name="Segnaposto testo 12">
            <a:extLst>
              <a:ext uri="{FF2B5EF4-FFF2-40B4-BE49-F238E27FC236}">
                <a16:creationId xmlns:a16="http://schemas.microsoft.com/office/drawing/2014/main" xmlns="" id="{73E724B9-7B88-064C-B86C-CE5E84A74E12}"/>
              </a:ext>
            </a:extLst>
          </p:cNvPr>
          <p:cNvSpPr>
            <a:spLocks noGrp="1"/>
          </p:cNvSpPr>
          <p:nvPr>
            <p:ph type="body" sz="quarter" idx="34" hasCustomPrompt="1"/>
          </p:nvPr>
        </p:nvSpPr>
        <p:spPr>
          <a:xfrm>
            <a:off x="7789203" y="1996736"/>
            <a:ext cx="3672886" cy="216024"/>
          </a:xfrm>
          <a:prstGeom prst="rect">
            <a:avLst/>
          </a:prstGeom>
        </p:spPr>
        <p:txBody>
          <a:bodyPr lIns="0" tIns="0" rIns="0" bIns="0"/>
          <a:lstStyle>
            <a:lvl1pPr marL="0" indent="0" algn="l">
              <a:buNone/>
              <a:defRPr sz="1200" b="1">
                <a:solidFill>
                  <a:srgbClr val="80B815"/>
                </a:solidFill>
              </a:defRPr>
            </a:lvl1pPr>
          </a:lstStyle>
          <a:p>
            <a:r>
              <a:rPr lang="it-IT"/>
              <a:t>TITOLO</a:t>
            </a:r>
          </a:p>
        </p:txBody>
      </p:sp>
      <p:sp>
        <p:nvSpPr>
          <p:cNvPr id="44" name="Segnaposto immagine 21">
            <a:extLst>
              <a:ext uri="{FF2B5EF4-FFF2-40B4-BE49-F238E27FC236}">
                <a16:creationId xmlns:a16="http://schemas.microsoft.com/office/drawing/2014/main" xmlns="" id="{632B14A1-F84C-8F48-881F-5A902A29046E}"/>
              </a:ext>
            </a:extLst>
          </p:cNvPr>
          <p:cNvSpPr>
            <a:spLocks noGrp="1"/>
          </p:cNvSpPr>
          <p:nvPr>
            <p:ph type="pic" sz="quarter" idx="35"/>
          </p:nvPr>
        </p:nvSpPr>
        <p:spPr>
          <a:xfrm>
            <a:off x="6636564" y="3388215"/>
            <a:ext cx="936586" cy="1044116"/>
          </a:xfrm>
          <a:prstGeom prst="rect">
            <a:avLst/>
          </a:prstGeom>
        </p:spPr>
        <p:txBody>
          <a:bodyPr/>
          <a:lstStyle>
            <a:lvl1pPr marL="0" indent="0">
              <a:buNone/>
              <a:defRPr sz="600"/>
            </a:lvl1pPr>
          </a:lstStyle>
          <a:p>
            <a:endParaRPr lang="it-IT"/>
          </a:p>
        </p:txBody>
      </p:sp>
      <p:sp>
        <p:nvSpPr>
          <p:cNvPr id="45" name="Segnaposto testo 20">
            <a:extLst>
              <a:ext uri="{FF2B5EF4-FFF2-40B4-BE49-F238E27FC236}">
                <a16:creationId xmlns:a16="http://schemas.microsoft.com/office/drawing/2014/main" xmlns="" id="{587B1B39-CCFA-6A4C-A685-517FA6C74F41}"/>
              </a:ext>
            </a:extLst>
          </p:cNvPr>
          <p:cNvSpPr>
            <a:spLocks noGrp="1"/>
          </p:cNvSpPr>
          <p:nvPr>
            <p:ph type="body" sz="quarter" idx="36" hasCustomPrompt="1"/>
          </p:nvPr>
        </p:nvSpPr>
        <p:spPr>
          <a:xfrm>
            <a:off x="7789203" y="3676246"/>
            <a:ext cx="3672886" cy="756084"/>
          </a:xfrm>
          <a:prstGeom prst="rect">
            <a:avLst/>
          </a:prstGeom>
        </p:spPr>
        <p:txBody>
          <a:bodyPr lIns="0" tIns="0" rIns="0" bIns="0"/>
          <a:lstStyle>
            <a:lvl1pPr marL="0" indent="0" algn="l">
              <a:buNone/>
              <a:defRPr sz="1100">
                <a:latin typeface="Arial" panose="020B0604020202020204" pitchFamily="34" charset="0"/>
                <a:cs typeface="Arial" panose="020B0604020202020204" pitchFamily="34" charset="0"/>
              </a:defRPr>
            </a:lvl1pPr>
          </a:lstStyle>
          <a:p>
            <a:r>
              <a:rPr lang="it-IT"/>
              <a:t>Inserisci qui il testo</a:t>
            </a:r>
          </a:p>
        </p:txBody>
      </p:sp>
      <p:sp>
        <p:nvSpPr>
          <p:cNvPr id="46" name="Segnaposto testo 12">
            <a:extLst>
              <a:ext uri="{FF2B5EF4-FFF2-40B4-BE49-F238E27FC236}">
                <a16:creationId xmlns:a16="http://schemas.microsoft.com/office/drawing/2014/main" xmlns="" id="{860D6A29-F224-DC47-AD9E-F97FC83C65D9}"/>
              </a:ext>
            </a:extLst>
          </p:cNvPr>
          <p:cNvSpPr>
            <a:spLocks noGrp="1"/>
          </p:cNvSpPr>
          <p:nvPr>
            <p:ph type="body" sz="quarter" idx="37" hasCustomPrompt="1"/>
          </p:nvPr>
        </p:nvSpPr>
        <p:spPr>
          <a:xfrm>
            <a:off x="7789203" y="3388215"/>
            <a:ext cx="3672886" cy="216024"/>
          </a:xfrm>
          <a:prstGeom prst="rect">
            <a:avLst/>
          </a:prstGeom>
        </p:spPr>
        <p:txBody>
          <a:bodyPr lIns="0" tIns="0" rIns="0" bIns="0"/>
          <a:lstStyle>
            <a:lvl1pPr marL="0" indent="0" algn="l">
              <a:buNone/>
              <a:defRPr sz="1200" b="1">
                <a:solidFill>
                  <a:srgbClr val="80B815"/>
                </a:solidFill>
              </a:defRPr>
            </a:lvl1pPr>
          </a:lstStyle>
          <a:p>
            <a:r>
              <a:rPr lang="it-IT"/>
              <a:t>TITOLO</a:t>
            </a:r>
          </a:p>
        </p:txBody>
      </p:sp>
      <p:sp>
        <p:nvSpPr>
          <p:cNvPr id="47" name="Segnaposto immagine 21">
            <a:extLst>
              <a:ext uri="{FF2B5EF4-FFF2-40B4-BE49-F238E27FC236}">
                <a16:creationId xmlns:a16="http://schemas.microsoft.com/office/drawing/2014/main" xmlns="" id="{E038DF01-A031-2C46-839C-EF52D81E4BB4}"/>
              </a:ext>
            </a:extLst>
          </p:cNvPr>
          <p:cNvSpPr>
            <a:spLocks noGrp="1"/>
          </p:cNvSpPr>
          <p:nvPr>
            <p:ph type="pic" sz="quarter" idx="38"/>
          </p:nvPr>
        </p:nvSpPr>
        <p:spPr>
          <a:xfrm>
            <a:off x="6636564" y="4769044"/>
            <a:ext cx="936586" cy="1044116"/>
          </a:xfrm>
          <a:prstGeom prst="rect">
            <a:avLst/>
          </a:prstGeom>
        </p:spPr>
        <p:txBody>
          <a:bodyPr/>
          <a:lstStyle>
            <a:lvl1pPr marL="0" indent="0">
              <a:buNone/>
              <a:defRPr sz="600"/>
            </a:lvl1pPr>
          </a:lstStyle>
          <a:p>
            <a:endParaRPr lang="it-IT"/>
          </a:p>
        </p:txBody>
      </p:sp>
      <p:sp>
        <p:nvSpPr>
          <p:cNvPr id="48" name="Segnaposto testo 20">
            <a:extLst>
              <a:ext uri="{FF2B5EF4-FFF2-40B4-BE49-F238E27FC236}">
                <a16:creationId xmlns:a16="http://schemas.microsoft.com/office/drawing/2014/main" xmlns="" id="{3D812024-2D2D-A04D-9824-9BEB065FFD5D}"/>
              </a:ext>
            </a:extLst>
          </p:cNvPr>
          <p:cNvSpPr>
            <a:spLocks noGrp="1"/>
          </p:cNvSpPr>
          <p:nvPr>
            <p:ph type="body" sz="quarter" idx="39" hasCustomPrompt="1"/>
          </p:nvPr>
        </p:nvSpPr>
        <p:spPr>
          <a:xfrm>
            <a:off x="7789203" y="5057076"/>
            <a:ext cx="3672886" cy="756084"/>
          </a:xfrm>
          <a:prstGeom prst="rect">
            <a:avLst/>
          </a:prstGeom>
        </p:spPr>
        <p:txBody>
          <a:bodyPr lIns="0" tIns="0" rIns="0" bIns="0"/>
          <a:lstStyle>
            <a:lvl1pPr marL="0" indent="0" algn="l">
              <a:buNone/>
              <a:defRPr sz="1100">
                <a:latin typeface="Arial" panose="020B0604020202020204" pitchFamily="34" charset="0"/>
                <a:cs typeface="Arial" panose="020B0604020202020204" pitchFamily="34" charset="0"/>
              </a:defRPr>
            </a:lvl1pPr>
          </a:lstStyle>
          <a:p>
            <a:r>
              <a:rPr lang="it-IT"/>
              <a:t>Inserisci qui il testo</a:t>
            </a:r>
          </a:p>
        </p:txBody>
      </p:sp>
      <p:sp>
        <p:nvSpPr>
          <p:cNvPr id="49" name="Segnaposto testo 12">
            <a:extLst>
              <a:ext uri="{FF2B5EF4-FFF2-40B4-BE49-F238E27FC236}">
                <a16:creationId xmlns:a16="http://schemas.microsoft.com/office/drawing/2014/main" xmlns="" id="{E2217DF4-13C2-8B48-ACCA-078906DEE93B}"/>
              </a:ext>
            </a:extLst>
          </p:cNvPr>
          <p:cNvSpPr>
            <a:spLocks noGrp="1"/>
          </p:cNvSpPr>
          <p:nvPr>
            <p:ph type="body" sz="quarter" idx="40" hasCustomPrompt="1"/>
          </p:nvPr>
        </p:nvSpPr>
        <p:spPr>
          <a:xfrm>
            <a:off x="7789203" y="4769044"/>
            <a:ext cx="3672886" cy="216024"/>
          </a:xfrm>
          <a:prstGeom prst="rect">
            <a:avLst/>
          </a:prstGeom>
        </p:spPr>
        <p:txBody>
          <a:bodyPr lIns="0" tIns="0" rIns="0" bIns="0"/>
          <a:lstStyle>
            <a:lvl1pPr marL="0" indent="0" algn="l">
              <a:buNone/>
              <a:defRPr sz="1200" b="1">
                <a:solidFill>
                  <a:srgbClr val="80B815"/>
                </a:solidFill>
              </a:defRPr>
            </a:lvl1pPr>
          </a:lstStyle>
          <a:p>
            <a:r>
              <a:rPr lang="it-IT"/>
              <a:t>TITOLO</a:t>
            </a:r>
          </a:p>
        </p:txBody>
      </p:sp>
    </p:spTree>
    <p:extLst>
      <p:ext uri="{BB962C8B-B14F-4D97-AF65-F5344CB8AC3E}">
        <p14:creationId xmlns:p14="http://schemas.microsoft.com/office/powerpoint/2010/main" val="338623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esto_Immagine8">
    <p:spTree>
      <p:nvGrpSpPr>
        <p:cNvPr id="1" name=""/>
        <p:cNvGrpSpPr/>
        <p:nvPr/>
      </p:nvGrpSpPr>
      <p:grpSpPr>
        <a:xfrm>
          <a:off x="0" y="0"/>
          <a:ext cx="0" cy="0"/>
          <a:chOff x="0" y="0"/>
          <a:chExt cx="0" cy="0"/>
        </a:xfrm>
      </p:grpSpPr>
      <p:sp>
        <p:nvSpPr>
          <p:cNvPr id="14" name="Titolo 1"/>
          <p:cNvSpPr>
            <a:spLocks noGrp="1"/>
          </p:cNvSpPr>
          <p:nvPr>
            <p:ph type="ctrTitle" hasCustomPrompt="1"/>
          </p:nvPr>
        </p:nvSpPr>
        <p:spPr>
          <a:xfrm>
            <a:off x="736600" y="608585"/>
            <a:ext cx="10718800" cy="480465"/>
          </a:xfrm>
          <a:prstGeom prst="rect">
            <a:avLst/>
          </a:prstGeom>
        </p:spPr>
        <p:txBody>
          <a:bodyPr lIns="0" tIns="0" rIns="0" bIns="0" anchor="t" anchorCtr="0">
            <a:noAutofit/>
          </a:bodyPr>
          <a:lstStyle>
            <a:lvl1pPr algn="l">
              <a:defRPr lang="it-IT" sz="3500" b="1" kern="1200" cap="all" dirty="0">
                <a:solidFill>
                  <a:srgbClr val="075071"/>
                </a:solidFill>
                <a:latin typeface="+mn-lt"/>
                <a:ea typeface="Helvetica"/>
                <a:cs typeface="Helvetica"/>
                <a:sym typeface="Helvetica"/>
              </a:defRPr>
            </a:lvl1pPr>
          </a:lstStyle>
          <a:p>
            <a:r>
              <a:rPr lang="it-IT"/>
              <a:t>titolo</a:t>
            </a:r>
          </a:p>
        </p:txBody>
      </p:sp>
      <p:sp>
        <p:nvSpPr>
          <p:cNvPr id="15" name="Sottotitolo 2"/>
          <p:cNvSpPr>
            <a:spLocks noGrp="1"/>
          </p:cNvSpPr>
          <p:nvPr>
            <p:ph type="subTitle" idx="1" hasCustomPrompt="1"/>
          </p:nvPr>
        </p:nvSpPr>
        <p:spPr>
          <a:xfrm>
            <a:off x="749100" y="1265469"/>
            <a:ext cx="10706300" cy="255466"/>
          </a:xfrm>
          <a:prstGeom prst="rect">
            <a:avLst/>
          </a:prstGeom>
        </p:spPr>
        <p:txBody>
          <a:bodyPr lIns="0" tIns="0" rIns="0" bIns="0">
            <a:noAutofit/>
          </a:bodyPr>
          <a:lstStyle>
            <a:lvl1pPr marL="0" indent="0" algn="l">
              <a:buNone/>
              <a:defRPr lang="it-IT" sz="1600" b="1" kern="1200" cap="all" dirty="0">
                <a:solidFill>
                  <a:schemeClr val="accent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 slide</a:t>
            </a:r>
          </a:p>
        </p:txBody>
      </p:sp>
      <p:sp>
        <p:nvSpPr>
          <p:cNvPr id="16" name="Segnaposto immagine 21">
            <a:extLst>
              <a:ext uri="{FF2B5EF4-FFF2-40B4-BE49-F238E27FC236}">
                <a16:creationId xmlns:a16="http://schemas.microsoft.com/office/drawing/2014/main" xmlns="" id="{94239B6E-137E-774C-943F-7EA778E4B729}"/>
              </a:ext>
            </a:extLst>
          </p:cNvPr>
          <p:cNvSpPr>
            <a:spLocks noGrp="1"/>
          </p:cNvSpPr>
          <p:nvPr>
            <p:ph type="pic" sz="quarter" idx="32"/>
          </p:nvPr>
        </p:nvSpPr>
        <p:spPr>
          <a:xfrm>
            <a:off x="2548800" y="1942150"/>
            <a:ext cx="1800000" cy="1800000"/>
          </a:xfrm>
          <a:prstGeom prst="rect">
            <a:avLst/>
          </a:prstGeom>
        </p:spPr>
        <p:txBody>
          <a:bodyPr/>
          <a:lstStyle>
            <a:lvl1pPr marL="0" indent="0">
              <a:buNone/>
              <a:defRPr sz="600"/>
            </a:lvl1pPr>
          </a:lstStyle>
          <a:p>
            <a:endParaRPr lang="it-IT"/>
          </a:p>
        </p:txBody>
      </p:sp>
      <p:sp>
        <p:nvSpPr>
          <p:cNvPr id="17" name="Segnaposto testo 20">
            <a:extLst>
              <a:ext uri="{FF2B5EF4-FFF2-40B4-BE49-F238E27FC236}">
                <a16:creationId xmlns:a16="http://schemas.microsoft.com/office/drawing/2014/main" xmlns="" id="{E0E5B640-90A0-684F-BDFA-93D28834BCE7}"/>
              </a:ext>
            </a:extLst>
          </p:cNvPr>
          <p:cNvSpPr>
            <a:spLocks noGrp="1"/>
          </p:cNvSpPr>
          <p:nvPr>
            <p:ph type="body" sz="quarter" idx="33" hasCustomPrompt="1"/>
          </p:nvPr>
        </p:nvSpPr>
        <p:spPr>
          <a:xfrm>
            <a:off x="4656634" y="2374198"/>
            <a:ext cx="6798766" cy="1368152"/>
          </a:xfrm>
          <a:prstGeom prst="rect">
            <a:avLst/>
          </a:prstGeom>
        </p:spPr>
        <p:txBody>
          <a:bodyPr lIns="0" tIns="0" rIns="0" bIns="0"/>
          <a:lstStyle>
            <a:lvl1pPr marL="0" indent="0" algn="l">
              <a:buNone/>
              <a:defRPr sz="1100">
                <a:latin typeface="Arial" panose="020B0604020202020204" pitchFamily="34" charset="0"/>
                <a:cs typeface="Arial" panose="020B0604020202020204" pitchFamily="34" charset="0"/>
              </a:defRPr>
            </a:lvl1pPr>
          </a:lstStyle>
          <a:p>
            <a:r>
              <a:rPr lang="it-IT"/>
              <a:t>Inserisci qui il testo</a:t>
            </a:r>
          </a:p>
        </p:txBody>
      </p:sp>
      <p:sp>
        <p:nvSpPr>
          <p:cNvPr id="18" name="Segnaposto testo 12">
            <a:extLst>
              <a:ext uri="{FF2B5EF4-FFF2-40B4-BE49-F238E27FC236}">
                <a16:creationId xmlns:a16="http://schemas.microsoft.com/office/drawing/2014/main" xmlns="" id="{73E724B9-7B88-064C-B86C-CE5E84A74E12}"/>
              </a:ext>
            </a:extLst>
          </p:cNvPr>
          <p:cNvSpPr>
            <a:spLocks noGrp="1"/>
          </p:cNvSpPr>
          <p:nvPr>
            <p:ph type="body" sz="quarter" idx="34" hasCustomPrompt="1"/>
          </p:nvPr>
        </p:nvSpPr>
        <p:spPr>
          <a:xfrm>
            <a:off x="4656634" y="1953164"/>
            <a:ext cx="6798766" cy="349026"/>
          </a:xfrm>
          <a:prstGeom prst="rect">
            <a:avLst/>
          </a:prstGeom>
        </p:spPr>
        <p:txBody>
          <a:bodyPr lIns="0" tIns="0" rIns="0" bIns="0"/>
          <a:lstStyle>
            <a:lvl1pPr marL="0" indent="0" algn="l">
              <a:buNone/>
              <a:defRPr sz="1200" b="1" cap="all" baseline="0">
                <a:solidFill>
                  <a:srgbClr val="80B815"/>
                </a:solidFill>
              </a:defRPr>
            </a:lvl1pPr>
          </a:lstStyle>
          <a:p>
            <a:r>
              <a:rPr lang="it-IT"/>
              <a:t>TITOLO</a:t>
            </a:r>
          </a:p>
        </p:txBody>
      </p:sp>
      <p:sp>
        <p:nvSpPr>
          <p:cNvPr id="19" name="Shape 287">
            <a:extLst>
              <a:ext uri="{FF2B5EF4-FFF2-40B4-BE49-F238E27FC236}">
                <a16:creationId xmlns:a16="http://schemas.microsoft.com/office/drawing/2014/main" xmlns="" id="{4B7FA831-3CFE-6041-BAA1-97BEC26EAC86}"/>
              </a:ext>
            </a:extLst>
          </p:cNvPr>
          <p:cNvSpPr/>
          <p:nvPr userDrawn="1"/>
        </p:nvSpPr>
        <p:spPr>
          <a:xfrm>
            <a:off x="750702" y="1942150"/>
            <a:ext cx="1800000" cy="1800000"/>
          </a:xfrm>
          <a:prstGeom prst="rect">
            <a:avLst/>
          </a:prstGeom>
          <a:solidFill>
            <a:srgbClr val="075071"/>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a:p>
        </p:txBody>
      </p:sp>
      <p:sp>
        <p:nvSpPr>
          <p:cNvPr id="20" name="Segnaposto immagine 21">
            <a:extLst>
              <a:ext uri="{FF2B5EF4-FFF2-40B4-BE49-F238E27FC236}">
                <a16:creationId xmlns:a16="http://schemas.microsoft.com/office/drawing/2014/main" xmlns="" id="{D7686205-094A-0E4F-BDE5-21D8A14C4CAE}"/>
              </a:ext>
            </a:extLst>
          </p:cNvPr>
          <p:cNvSpPr>
            <a:spLocks noGrp="1"/>
          </p:cNvSpPr>
          <p:nvPr>
            <p:ph type="pic" sz="quarter" idx="35"/>
          </p:nvPr>
        </p:nvSpPr>
        <p:spPr>
          <a:xfrm>
            <a:off x="2548800" y="4030382"/>
            <a:ext cx="1800000" cy="1800000"/>
          </a:xfrm>
          <a:prstGeom prst="rect">
            <a:avLst/>
          </a:prstGeom>
        </p:spPr>
        <p:txBody>
          <a:bodyPr/>
          <a:lstStyle>
            <a:lvl1pPr marL="0" indent="0">
              <a:buNone/>
              <a:defRPr sz="600"/>
            </a:lvl1pPr>
          </a:lstStyle>
          <a:p>
            <a:endParaRPr lang="it-IT"/>
          </a:p>
        </p:txBody>
      </p:sp>
      <p:sp>
        <p:nvSpPr>
          <p:cNvPr id="21" name="Segnaposto testo 20">
            <a:extLst>
              <a:ext uri="{FF2B5EF4-FFF2-40B4-BE49-F238E27FC236}">
                <a16:creationId xmlns:a16="http://schemas.microsoft.com/office/drawing/2014/main" xmlns="" id="{77480BA1-2334-CA4E-A687-F608059BF428}"/>
              </a:ext>
            </a:extLst>
          </p:cNvPr>
          <p:cNvSpPr>
            <a:spLocks noGrp="1"/>
          </p:cNvSpPr>
          <p:nvPr>
            <p:ph type="body" sz="quarter" idx="36" hasCustomPrompt="1"/>
          </p:nvPr>
        </p:nvSpPr>
        <p:spPr>
          <a:xfrm>
            <a:off x="4656634" y="4454703"/>
            <a:ext cx="6798766" cy="1368152"/>
          </a:xfrm>
          <a:prstGeom prst="rect">
            <a:avLst/>
          </a:prstGeom>
        </p:spPr>
        <p:txBody>
          <a:bodyPr lIns="0" tIns="0" rIns="0" bIns="0"/>
          <a:lstStyle>
            <a:lvl1pPr marL="0" indent="0" algn="l">
              <a:buNone/>
              <a:defRPr sz="1100">
                <a:latin typeface="Arial" panose="020B0604020202020204" pitchFamily="34" charset="0"/>
                <a:cs typeface="Arial" panose="020B0604020202020204" pitchFamily="34" charset="0"/>
              </a:defRPr>
            </a:lvl1pPr>
          </a:lstStyle>
          <a:p>
            <a:r>
              <a:rPr lang="it-IT"/>
              <a:t>Inserisci qui il testo</a:t>
            </a:r>
          </a:p>
        </p:txBody>
      </p:sp>
      <p:sp>
        <p:nvSpPr>
          <p:cNvPr id="24" name="Segnaposto testo 12">
            <a:extLst>
              <a:ext uri="{FF2B5EF4-FFF2-40B4-BE49-F238E27FC236}">
                <a16:creationId xmlns:a16="http://schemas.microsoft.com/office/drawing/2014/main" xmlns="" id="{6000F13F-DEF7-DB48-A332-8E1F88D6C21C}"/>
              </a:ext>
            </a:extLst>
          </p:cNvPr>
          <p:cNvSpPr>
            <a:spLocks noGrp="1"/>
          </p:cNvSpPr>
          <p:nvPr>
            <p:ph type="body" sz="quarter" idx="37" hasCustomPrompt="1"/>
          </p:nvPr>
        </p:nvSpPr>
        <p:spPr>
          <a:xfrm>
            <a:off x="4656634" y="4033669"/>
            <a:ext cx="6798766" cy="349026"/>
          </a:xfrm>
          <a:prstGeom prst="rect">
            <a:avLst/>
          </a:prstGeom>
        </p:spPr>
        <p:txBody>
          <a:bodyPr lIns="0" tIns="0" rIns="0" bIns="0"/>
          <a:lstStyle>
            <a:lvl1pPr marL="0" indent="0" algn="l">
              <a:buNone/>
              <a:defRPr sz="1200" b="1" cap="all" baseline="0">
                <a:solidFill>
                  <a:srgbClr val="80B815"/>
                </a:solidFill>
              </a:defRPr>
            </a:lvl1pPr>
          </a:lstStyle>
          <a:p>
            <a:r>
              <a:rPr lang="it-IT"/>
              <a:t>TITOLO</a:t>
            </a:r>
          </a:p>
        </p:txBody>
      </p:sp>
      <p:sp>
        <p:nvSpPr>
          <p:cNvPr id="25" name="Shape 287">
            <a:extLst>
              <a:ext uri="{FF2B5EF4-FFF2-40B4-BE49-F238E27FC236}">
                <a16:creationId xmlns:a16="http://schemas.microsoft.com/office/drawing/2014/main" xmlns="" id="{76DD4C2B-748C-1A45-B0F9-57FFA7715B01}"/>
              </a:ext>
            </a:extLst>
          </p:cNvPr>
          <p:cNvSpPr/>
          <p:nvPr userDrawn="1"/>
        </p:nvSpPr>
        <p:spPr>
          <a:xfrm>
            <a:off x="750702" y="4030382"/>
            <a:ext cx="1800000" cy="1800000"/>
          </a:xfrm>
          <a:prstGeom prst="rect">
            <a:avLst/>
          </a:prstGeom>
          <a:solidFill>
            <a:srgbClr val="80B815"/>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a:p>
        </p:txBody>
      </p:sp>
    </p:spTree>
    <p:extLst>
      <p:ext uri="{BB962C8B-B14F-4D97-AF65-F5344CB8AC3E}">
        <p14:creationId xmlns:p14="http://schemas.microsoft.com/office/powerpoint/2010/main" val="23204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esto_Immagine9">
    <p:spTree>
      <p:nvGrpSpPr>
        <p:cNvPr id="1" name=""/>
        <p:cNvGrpSpPr/>
        <p:nvPr/>
      </p:nvGrpSpPr>
      <p:grpSpPr>
        <a:xfrm>
          <a:off x="0" y="0"/>
          <a:ext cx="0" cy="0"/>
          <a:chOff x="0" y="0"/>
          <a:chExt cx="0" cy="0"/>
        </a:xfrm>
      </p:grpSpPr>
      <p:sp>
        <p:nvSpPr>
          <p:cNvPr id="14" name="Titolo 1"/>
          <p:cNvSpPr>
            <a:spLocks noGrp="1"/>
          </p:cNvSpPr>
          <p:nvPr>
            <p:ph type="ctrTitle" hasCustomPrompt="1"/>
          </p:nvPr>
        </p:nvSpPr>
        <p:spPr>
          <a:xfrm>
            <a:off x="736600" y="608585"/>
            <a:ext cx="10718800" cy="480465"/>
          </a:xfrm>
          <a:prstGeom prst="rect">
            <a:avLst/>
          </a:prstGeom>
        </p:spPr>
        <p:txBody>
          <a:bodyPr lIns="0" tIns="0" rIns="0" bIns="0" anchor="t" anchorCtr="0">
            <a:noAutofit/>
          </a:bodyPr>
          <a:lstStyle>
            <a:lvl1pPr algn="l">
              <a:defRPr lang="it-IT" sz="3500" b="1" kern="1200" cap="all" dirty="0">
                <a:solidFill>
                  <a:srgbClr val="075071"/>
                </a:solidFill>
                <a:latin typeface="+mn-lt"/>
                <a:ea typeface="Helvetica"/>
                <a:cs typeface="Helvetica"/>
                <a:sym typeface="Helvetica"/>
              </a:defRPr>
            </a:lvl1pPr>
          </a:lstStyle>
          <a:p>
            <a:r>
              <a:rPr lang="it-IT"/>
              <a:t>titolo</a:t>
            </a:r>
          </a:p>
        </p:txBody>
      </p:sp>
      <p:sp>
        <p:nvSpPr>
          <p:cNvPr id="15" name="Sottotitolo 2"/>
          <p:cNvSpPr>
            <a:spLocks noGrp="1"/>
          </p:cNvSpPr>
          <p:nvPr>
            <p:ph type="subTitle" idx="1" hasCustomPrompt="1"/>
          </p:nvPr>
        </p:nvSpPr>
        <p:spPr>
          <a:xfrm>
            <a:off x="749100" y="1265469"/>
            <a:ext cx="10706300" cy="255466"/>
          </a:xfrm>
          <a:prstGeom prst="rect">
            <a:avLst/>
          </a:prstGeom>
        </p:spPr>
        <p:txBody>
          <a:bodyPr lIns="0" tIns="0" rIns="0" bIns="0">
            <a:noAutofit/>
          </a:bodyPr>
          <a:lstStyle>
            <a:lvl1pPr marL="0" indent="0" algn="l">
              <a:buNone/>
              <a:defRPr lang="it-IT" sz="1600" b="1" kern="1200" cap="all" dirty="0">
                <a:solidFill>
                  <a:schemeClr val="accent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 slide</a:t>
            </a:r>
          </a:p>
        </p:txBody>
      </p:sp>
      <p:sp>
        <p:nvSpPr>
          <p:cNvPr id="12" name="Segnaposto testo 20">
            <a:extLst>
              <a:ext uri="{FF2B5EF4-FFF2-40B4-BE49-F238E27FC236}">
                <a16:creationId xmlns:a16="http://schemas.microsoft.com/office/drawing/2014/main" xmlns="" id="{E0E5B640-90A0-684F-BDFA-93D28834BCE7}"/>
              </a:ext>
            </a:extLst>
          </p:cNvPr>
          <p:cNvSpPr>
            <a:spLocks noGrp="1"/>
          </p:cNvSpPr>
          <p:nvPr>
            <p:ph type="body" sz="quarter" idx="33" hasCustomPrompt="1"/>
          </p:nvPr>
        </p:nvSpPr>
        <p:spPr>
          <a:xfrm>
            <a:off x="2208362" y="2204864"/>
            <a:ext cx="3672886" cy="1368152"/>
          </a:xfrm>
          <a:prstGeom prst="rect">
            <a:avLst/>
          </a:prstGeom>
        </p:spPr>
        <p:txBody>
          <a:bodyPr lIns="0" tIns="0" rIns="0" bIns="0"/>
          <a:lstStyle>
            <a:lvl1pPr marL="0" indent="0" algn="l">
              <a:buNone/>
              <a:defRPr sz="1100">
                <a:latin typeface="Arial" panose="020B0604020202020204" pitchFamily="34" charset="0"/>
                <a:cs typeface="Arial" panose="020B0604020202020204" pitchFamily="34" charset="0"/>
              </a:defRPr>
            </a:lvl1pPr>
          </a:lstStyle>
          <a:p>
            <a:r>
              <a:rPr lang="it-IT"/>
              <a:t>Inserisci qui il testo</a:t>
            </a:r>
          </a:p>
        </p:txBody>
      </p:sp>
      <p:sp>
        <p:nvSpPr>
          <p:cNvPr id="13" name="Segnaposto testo 12">
            <a:extLst>
              <a:ext uri="{FF2B5EF4-FFF2-40B4-BE49-F238E27FC236}">
                <a16:creationId xmlns:a16="http://schemas.microsoft.com/office/drawing/2014/main" xmlns="" id="{73E724B9-7B88-064C-B86C-CE5E84A74E12}"/>
              </a:ext>
            </a:extLst>
          </p:cNvPr>
          <p:cNvSpPr>
            <a:spLocks noGrp="1"/>
          </p:cNvSpPr>
          <p:nvPr>
            <p:ph type="body" sz="quarter" idx="34" hasCustomPrompt="1"/>
          </p:nvPr>
        </p:nvSpPr>
        <p:spPr>
          <a:xfrm>
            <a:off x="2208362" y="1783830"/>
            <a:ext cx="3672886" cy="349026"/>
          </a:xfrm>
          <a:prstGeom prst="rect">
            <a:avLst/>
          </a:prstGeom>
        </p:spPr>
        <p:txBody>
          <a:bodyPr lIns="0" tIns="0" rIns="0" bIns="0"/>
          <a:lstStyle>
            <a:lvl1pPr marL="0" indent="0" algn="l">
              <a:buNone/>
              <a:defRPr sz="1200" b="1" cap="all" baseline="0">
                <a:solidFill>
                  <a:srgbClr val="80B815"/>
                </a:solidFill>
              </a:defRPr>
            </a:lvl1pPr>
          </a:lstStyle>
          <a:p>
            <a:r>
              <a:rPr lang="it-IT"/>
              <a:t>TITOLO</a:t>
            </a:r>
          </a:p>
        </p:txBody>
      </p:sp>
      <p:sp>
        <p:nvSpPr>
          <p:cNvPr id="22" name="Shape 304">
            <a:extLst>
              <a:ext uri="{FF2B5EF4-FFF2-40B4-BE49-F238E27FC236}">
                <a16:creationId xmlns:a16="http://schemas.microsoft.com/office/drawing/2014/main" xmlns="" id="{90CA3F82-8556-E647-91B1-FCADDA4973D4}"/>
              </a:ext>
            </a:extLst>
          </p:cNvPr>
          <p:cNvSpPr/>
          <p:nvPr userDrawn="1"/>
        </p:nvSpPr>
        <p:spPr>
          <a:xfrm>
            <a:off x="747848" y="1765300"/>
            <a:ext cx="1228465" cy="1228465"/>
          </a:xfrm>
          <a:prstGeom prst="rect">
            <a:avLst/>
          </a:prstGeom>
          <a:solidFill>
            <a:srgbClr val="80B815"/>
          </a:solidFill>
          <a:ln w="12700">
            <a:miter lim="400000"/>
          </a:ln>
        </p:spPr>
        <p:txBody>
          <a:bodyPr lIns="25400" tIns="25400" rIns="25400" bIns="25400" anchor="ctr"/>
          <a:lstStyle/>
          <a:p>
            <a:pPr>
              <a:defRPr sz="3200">
                <a:solidFill>
                  <a:srgbClr val="FFFFFF"/>
                </a:solidFill>
              </a:defRPr>
            </a:pPr>
            <a:endParaRPr sz="1600"/>
          </a:p>
        </p:txBody>
      </p:sp>
      <p:sp>
        <p:nvSpPr>
          <p:cNvPr id="23" name="Shape 315">
            <a:extLst>
              <a:ext uri="{FF2B5EF4-FFF2-40B4-BE49-F238E27FC236}">
                <a16:creationId xmlns:a16="http://schemas.microsoft.com/office/drawing/2014/main" xmlns="" id="{853C08B1-D680-214B-90E5-E54F0F963D79}"/>
              </a:ext>
            </a:extLst>
          </p:cNvPr>
          <p:cNvSpPr/>
          <p:nvPr userDrawn="1"/>
        </p:nvSpPr>
        <p:spPr>
          <a:xfrm>
            <a:off x="885830" y="1903282"/>
            <a:ext cx="952501" cy="952501"/>
          </a:xfrm>
          <a:prstGeom prst="rect">
            <a:avLst/>
          </a:prstGeom>
          <a:ln w="25400">
            <a:solidFill>
              <a:srgbClr val="FFFFFF"/>
            </a:solidFill>
            <a:miter lim="400000"/>
          </a:ln>
        </p:spPr>
        <p:txBody>
          <a:bodyPr lIns="25400" tIns="25400" rIns="25400" bIns="25400" anchor="ctr"/>
          <a:lstStyle/>
          <a:p>
            <a:pPr>
              <a:defRPr sz="3200">
                <a:solidFill>
                  <a:srgbClr val="FFFFFF"/>
                </a:solidFill>
              </a:defRPr>
            </a:pPr>
            <a:endParaRPr sz="1600"/>
          </a:p>
        </p:txBody>
      </p:sp>
      <p:sp>
        <p:nvSpPr>
          <p:cNvPr id="26" name="Segnaposto testo 20">
            <a:extLst>
              <a:ext uri="{FF2B5EF4-FFF2-40B4-BE49-F238E27FC236}">
                <a16:creationId xmlns:a16="http://schemas.microsoft.com/office/drawing/2014/main" xmlns="" id="{A42E5689-A7BF-234E-9588-2E97E1F9400F}"/>
              </a:ext>
            </a:extLst>
          </p:cNvPr>
          <p:cNvSpPr>
            <a:spLocks noGrp="1"/>
          </p:cNvSpPr>
          <p:nvPr>
            <p:ph type="body" sz="quarter" idx="38" hasCustomPrompt="1"/>
          </p:nvPr>
        </p:nvSpPr>
        <p:spPr>
          <a:xfrm>
            <a:off x="874207" y="1899138"/>
            <a:ext cx="974689" cy="974691"/>
          </a:xfrm>
          <a:prstGeom prst="rect">
            <a:avLst/>
          </a:prstGeom>
        </p:spPr>
        <p:txBody>
          <a:bodyPr anchor="ctr"/>
          <a:lstStyle>
            <a:lvl1pPr marL="0" indent="0" algn="ctr">
              <a:buNone/>
              <a:defRPr sz="4000" b="1">
                <a:solidFill>
                  <a:schemeClr val="bg1"/>
                </a:solidFill>
                <a:latin typeface="Calibri" panose="020F0502020204030204" pitchFamily="34" charset="0"/>
                <a:cs typeface="Calibri" panose="020F0502020204030204" pitchFamily="34" charset="0"/>
              </a:defRPr>
            </a:lvl1pPr>
          </a:lstStyle>
          <a:p>
            <a:r>
              <a:rPr lang="it-IT"/>
              <a:t>01</a:t>
            </a:r>
          </a:p>
        </p:txBody>
      </p:sp>
      <p:sp>
        <p:nvSpPr>
          <p:cNvPr id="27" name="Segnaposto testo 20">
            <a:extLst>
              <a:ext uri="{FF2B5EF4-FFF2-40B4-BE49-F238E27FC236}">
                <a16:creationId xmlns:a16="http://schemas.microsoft.com/office/drawing/2014/main" xmlns="" id="{FC560556-5297-2C4B-BB73-D5A8DA21C0C5}"/>
              </a:ext>
            </a:extLst>
          </p:cNvPr>
          <p:cNvSpPr>
            <a:spLocks noGrp="1"/>
          </p:cNvSpPr>
          <p:nvPr>
            <p:ph type="body" sz="quarter" idx="39" hasCustomPrompt="1"/>
          </p:nvPr>
        </p:nvSpPr>
        <p:spPr>
          <a:xfrm>
            <a:off x="2208362" y="4437318"/>
            <a:ext cx="3672886" cy="1368152"/>
          </a:xfrm>
          <a:prstGeom prst="rect">
            <a:avLst/>
          </a:prstGeom>
        </p:spPr>
        <p:txBody>
          <a:bodyPr lIns="0" tIns="0" rIns="0" bIns="0"/>
          <a:lstStyle>
            <a:lvl1pPr marL="0" indent="0" algn="l">
              <a:buNone/>
              <a:defRPr sz="1100">
                <a:latin typeface="Arial" panose="020B0604020202020204" pitchFamily="34" charset="0"/>
                <a:cs typeface="Arial" panose="020B0604020202020204" pitchFamily="34" charset="0"/>
              </a:defRPr>
            </a:lvl1pPr>
          </a:lstStyle>
          <a:p>
            <a:r>
              <a:rPr lang="it-IT"/>
              <a:t>Inserisci qui il testo</a:t>
            </a:r>
          </a:p>
        </p:txBody>
      </p:sp>
      <p:sp>
        <p:nvSpPr>
          <p:cNvPr id="28" name="Segnaposto testo 12">
            <a:extLst>
              <a:ext uri="{FF2B5EF4-FFF2-40B4-BE49-F238E27FC236}">
                <a16:creationId xmlns:a16="http://schemas.microsoft.com/office/drawing/2014/main" xmlns="" id="{A1933195-5BA9-9446-BBBA-146CE16F2906}"/>
              </a:ext>
            </a:extLst>
          </p:cNvPr>
          <p:cNvSpPr>
            <a:spLocks noGrp="1"/>
          </p:cNvSpPr>
          <p:nvPr>
            <p:ph type="body" sz="quarter" idx="40" hasCustomPrompt="1"/>
          </p:nvPr>
        </p:nvSpPr>
        <p:spPr>
          <a:xfrm>
            <a:off x="2208362" y="4016284"/>
            <a:ext cx="3672886" cy="349026"/>
          </a:xfrm>
          <a:prstGeom prst="rect">
            <a:avLst/>
          </a:prstGeom>
        </p:spPr>
        <p:txBody>
          <a:bodyPr lIns="0" tIns="0" rIns="0" bIns="0"/>
          <a:lstStyle>
            <a:lvl1pPr marL="0" indent="0" algn="l">
              <a:buNone/>
              <a:defRPr sz="1200" b="1" cap="all" baseline="0">
                <a:solidFill>
                  <a:schemeClr val="accent1"/>
                </a:solidFill>
              </a:defRPr>
            </a:lvl1pPr>
          </a:lstStyle>
          <a:p>
            <a:r>
              <a:rPr lang="it-IT"/>
              <a:t>TITOLO</a:t>
            </a:r>
          </a:p>
        </p:txBody>
      </p:sp>
      <p:sp>
        <p:nvSpPr>
          <p:cNvPr id="29" name="Shape 304">
            <a:extLst>
              <a:ext uri="{FF2B5EF4-FFF2-40B4-BE49-F238E27FC236}">
                <a16:creationId xmlns:a16="http://schemas.microsoft.com/office/drawing/2014/main" xmlns="" id="{7408FA2E-29FB-F749-82A8-4136DE57BD8F}"/>
              </a:ext>
            </a:extLst>
          </p:cNvPr>
          <p:cNvSpPr/>
          <p:nvPr userDrawn="1"/>
        </p:nvSpPr>
        <p:spPr>
          <a:xfrm>
            <a:off x="747848" y="3997754"/>
            <a:ext cx="1228465" cy="1228465"/>
          </a:xfrm>
          <a:prstGeom prst="rect">
            <a:avLst/>
          </a:prstGeom>
          <a:solidFill>
            <a:schemeClr val="accent1"/>
          </a:solidFill>
          <a:ln w="12700">
            <a:miter lim="400000"/>
          </a:ln>
        </p:spPr>
        <p:txBody>
          <a:bodyPr lIns="25400" tIns="25400" rIns="25400" bIns="25400" anchor="ctr"/>
          <a:lstStyle/>
          <a:p>
            <a:pPr>
              <a:defRPr sz="3200">
                <a:solidFill>
                  <a:srgbClr val="FFFFFF"/>
                </a:solidFill>
              </a:defRPr>
            </a:pPr>
            <a:endParaRPr sz="1600"/>
          </a:p>
        </p:txBody>
      </p:sp>
      <p:sp>
        <p:nvSpPr>
          <p:cNvPr id="30" name="Shape 315">
            <a:extLst>
              <a:ext uri="{FF2B5EF4-FFF2-40B4-BE49-F238E27FC236}">
                <a16:creationId xmlns:a16="http://schemas.microsoft.com/office/drawing/2014/main" xmlns="" id="{2220913C-426E-1249-B685-EA04879DEF33}"/>
              </a:ext>
            </a:extLst>
          </p:cNvPr>
          <p:cNvSpPr/>
          <p:nvPr userDrawn="1"/>
        </p:nvSpPr>
        <p:spPr>
          <a:xfrm>
            <a:off x="885830" y="4135736"/>
            <a:ext cx="952501" cy="952501"/>
          </a:xfrm>
          <a:prstGeom prst="rect">
            <a:avLst/>
          </a:prstGeom>
          <a:ln w="25400">
            <a:solidFill>
              <a:srgbClr val="FFFFFF"/>
            </a:solidFill>
            <a:miter lim="400000"/>
          </a:ln>
        </p:spPr>
        <p:txBody>
          <a:bodyPr lIns="25400" tIns="25400" rIns="25400" bIns="25400" anchor="ctr"/>
          <a:lstStyle/>
          <a:p>
            <a:pPr>
              <a:defRPr sz="3200">
                <a:solidFill>
                  <a:srgbClr val="FFFFFF"/>
                </a:solidFill>
              </a:defRPr>
            </a:pPr>
            <a:endParaRPr sz="1600"/>
          </a:p>
        </p:txBody>
      </p:sp>
      <p:sp>
        <p:nvSpPr>
          <p:cNvPr id="31" name="Segnaposto testo 20">
            <a:extLst>
              <a:ext uri="{FF2B5EF4-FFF2-40B4-BE49-F238E27FC236}">
                <a16:creationId xmlns:a16="http://schemas.microsoft.com/office/drawing/2014/main" xmlns="" id="{1D3661BF-8F75-014B-BBE3-5C0DF02A6FE4}"/>
              </a:ext>
            </a:extLst>
          </p:cNvPr>
          <p:cNvSpPr>
            <a:spLocks noGrp="1"/>
          </p:cNvSpPr>
          <p:nvPr>
            <p:ph type="body" sz="quarter" idx="41" hasCustomPrompt="1"/>
          </p:nvPr>
        </p:nvSpPr>
        <p:spPr>
          <a:xfrm>
            <a:off x="874207" y="4131592"/>
            <a:ext cx="974689" cy="974691"/>
          </a:xfrm>
          <a:prstGeom prst="rect">
            <a:avLst/>
          </a:prstGeom>
        </p:spPr>
        <p:txBody>
          <a:bodyPr anchor="ctr"/>
          <a:lstStyle>
            <a:lvl1pPr marL="0" indent="0" algn="ctr">
              <a:buNone/>
              <a:defRPr sz="4000" b="1">
                <a:solidFill>
                  <a:schemeClr val="bg1"/>
                </a:solidFill>
                <a:latin typeface="Calibri" panose="020F0502020204030204" pitchFamily="34" charset="0"/>
                <a:cs typeface="Calibri" panose="020F0502020204030204" pitchFamily="34" charset="0"/>
              </a:defRPr>
            </a:lvl1pPr>
          </a:lstStyle>
          <a:p>
            <a:r>
              <a:rPr lang="it-IT"/>
              <a:t>02</a:t>
            </a:r>
          </a:p>
        </p:txBody>
      </p:sp>
      <p:sp>
        <p:nvSpPr>
          <p:cNvPr id="32" name="Segnaposto testo 20">
            <a:extLst>
              <a:ext uri="{FF2B5EF4-FFF2-40B4-BE49-F238E27FC236}">
                <a16:creationId xmlns:a16="http://schemas.microsoft.com/office/drawing/2014/main" xmlns="" id="{1F42BAA1-78E1-4A45-8915-4DD8DDF6101D}"/>
              </a:ext>
            </a:extLst>
          </p:cNvPr>
          <p:cNvSpPr>
            <a:spLocks noGrp="1"/>
          </p:cNvSpPr>
          <p:nvPr>
            <p:ph type="body" sz="quarter" idx="42" hasCustomPrompt="1"/>
          </p:nvPr>
        </p:nvSpPr>
        <p:spPr>
          <a:xfrm>
            <a:off x="7777141" y="2204864"/>
            <a:ext cx="3672886" cy="1368152"/>
          </a:xfrm>
          <a:prstGeom prst="rect">
            <a:avLst/>
          </a:prstGeom>
        </p:spPr>
        <p:txBody>
          <a:bodyPr lIns="0" tIns="0" rIns="0" bIns="0"/>
          <a:lstStyle>
            <a:lvl1pPr marL="0" indent="0" algn="l">
              <a:buNone/>
              <a:defRPr sz="1100">
                <a:latin typeface="Arial" panose="020B0604020202020204" pitchFamily="34" charset="0"/>
                <a:cs typeface="Arial" panose="020B0604020202020204" pitchFamily="34" charset="0"/>
              </a:defRPr>
            </a:lvl1pPr>
          </a:lstStyle>
          <a:p>
            <a:r>
              <a:rPr lang="it-IT"/>
              <a:t>Inserisci qui il testo</a:t>
            </a:r>
          </a:p>
        </p:txBody>
      </p:sp>
      <p:sp>
        <p:nvSpPr>
          <p:cNvPr id="33" name="Segnaposto testo 12">
            <a:extLst>
              <a:ext uri="{FF2B5EF4-FFF2-40B4-BE49-F238E27FC236}">
                <a16:creationId xmlns:a16="http://schemas.microsoft.com/office/drawing/2014/main" xmlns="" id="{611924E2-9DD9-AA4D-9DD4-251B99D39E65}"/>
              </a:ext>
            </a:extLst>
          </p:cNvPr>
          <p:cNvSpPr>
            <a:spLocks noGrp="1"/>
          </p:cNvSpPr>
          <p:nvPr>
            <p:ph type="body" sz="quarter" idx="43" hasCustomPrompt="1"/>
          </p:nvPr>
        </p:nvSpPr>
        <p:spPr>
          <a:xfrm>
            <a:off x="7777141" y="1783830"/>
            <a:ext cx="3672886" cy="349026"/>
          </a:xfrm>
          <a:prstGeom prst="rect">
            <a:avLst/>
          </a:prstGeom>
        </p:spPr>
        <p:txBody>
          <a:bodyPr lIns="0" tIns="0" rIns="0" bIns="0"/>
          <a:lstStyle>
            <a:lvl1pPr marL="0" indent="0" algn="l">
              <a:buNone/>
              <a:defRPr sz="1200" b="1" cap="all" baseline="0">
                <a:solidFill>
                  <a:srgbClr val="80B815"/>
                </a:solidFill>
              </a:defRPr>
            </a:lvl1pPr>
          </a:lstStyle>
          <a:p>
            <a:r>
              <a:rPr lang="it-IT"/>
              <a:t>TITOLO</a:t>
            </a:r>
          </a:p>
        </p:txBody>
      </p:sp>
      <p:sp>
        <p:nvSpPr>
          <p:cNvPr id="34" name="Shape 304">
            <a:extLst>
              <a:ext uri="{FF2B5EF4-FFF2-40B4-BE49-F238E27FC236}">
                <a16:creationId xmlns:a16="http://schemas.microsoft.com/office/drawing/2014/main" xmlns="" id="{D73EE404-A2D3-6941-89CB-41FEFFFC1847}"/>
              </a:ext>
            </a:extLst>
          </p:cNvPr>
          <p:cNvSpPr/>
          <p:nvPr userDrawn="1"/>
        </p:nvSpPr>
        <p:spPr>
          <a:xfrm>
            <a:off x="6316627" y="1765300"/>
            <a:ext cx="1228465" cy="1228465"/>
          </a:xfrm>
          <a:prstGeom prst="rect">
            <a:avLst/>
          </a:prstGeom>
          <a:solidFill>
            <a:srgbClr val="80B815"/>
          </a:solidFill>
          <a:ln w="12700">
            <a:miter lim="400000"/>
          </a:ln>
        </p:spPr>
        <p:txBody>
          <a:bodyPr lIns="25400" tIns="25400" rIns="25400" bIns="25400" anchor="ctr"/>
          <a:lstStyle/>
          <a:p>
            <a:pPr>
              <a:defRPr sz="3200">
                <a:solidFill>
                  <a:srgbClr val="FFFFFF"/>
                </a:solidFill>
              </a:defRPr>
            </a:pPr>
            <a:endParaRPr sz="1600"/>
          </a:p>
        </p:txBody>
      </p:sp>
      <p:sp>
        <p:nvSpPr>
          <p:cNvPr id="35" name="Shape 315">
            <a:extLst>
              <a:ext uri="{FF2B5EF4-FFF2-40B4-BE49-F238E27FC236}">
                <a16:creationId xmlns:a16="http://schemas.microsoft.com/office/drawing/2014/main" xmlns="" id="{9423C90A-203B-DD43-A5E8-746CC126572C}"/>
              </a:ext>
            </a:extLst>
          </p:cNvPr>
          <p:cNvSpPr/>
          <p:nvPr userDrawn="1"/>
        </p:nvSpPr>
        <p:spPr>
          <a:xfrm>
            <a:off x="6454609" y="1903282"/>
            <a:ext cx="952501" cy="952501"/>
          </a:xfrm>
          <a:prstGeom prst="rect">
            <a:avLst/>
          </a:prstGeom>
          <a:ln w="25400">
            <a:solidFill>
              <a:srgbClr val="FFFFFF"/>
            </a:solidFill>
            <a:miter lim="400000"/>
          </a:ln>
        </p:spPr>
        <p:txBody>
          <a:bodyPr lIns="25400" tIns="25400" rIns="25400" bIns="25400" anchor="ctr"/>
          <a:lstStyle/>
          <a:p>
            <a:pPr>
              <a:defRPr sz="3200">
                <a:solidFill>
                  <a:srgbClr val="FFFFFF"/>
                </a:solidFill>
              </a:defRPr>
            </a:pPr>
            <a:endParaRPr sz="1600"/>
          </a:p>
        </p:txBody>
      </p:sp>
      <p:sp>
        <p:nvSpPr>
          <p:cNvPr id="36" name="Segnaposto testo 20">
            <a:extLst>
              <a:ext uri="{FF2B5EF4-FFF2-40B4-BE49-F238E27FC236}">
                <a16:creationId xmlns:a16="http://schemas.microsoft.com/office/drawing/2014/main" xmlns="" id="{FE9E6269-5143-9243-82BF-1F2020ABA7C7}"/>
              </a:ext>
            </a:extLst>
          </p:cNvPr>
          <p:cNvSpPr>
            <a:spLocks noGrp="1"/>
          </p:cNvSpPr>
          <p:nvPr>
            <p:ph type="body" sz="quarter" idx="44" hasCustomPrompt="1"/>
          </p:nvPr>
        </p:nvSpPr>
        <p:spPr>
          <a:xfrm>
            <a:off x="6442986" y="1899138"/>
            <a:ext cx="974689" cy="974691"/>
          </a:xfrm>
          <a:prstGeom prst="rect">
            <a:avLst/>
          </a:prstGeom>
        </p:spPr>
        <p:txBody>
          <a:bodyPr anchor="ctr"/>
          <a:lstStyle>
            <a:lvl1pPr marL="0" indent="0" algn="ctr">
              <a:buNone/>
              <a:defRPr sz="4000" b="1">
                <a:solidFill>
                  <a:schemeClr val="bg1"/>
                </a:solidFill>
                <a:latin typeface="Calibri" panose="020F0502020204030204" pitchFamily="34" charset="0"/>
                <a:cs typeface="Calibri" panose="020F0502020204030204" pitchFamily="34" charset="0"/>
              </a:defRPr>
            </a:lvl1pPr>
          </a:lstStyle>
          <a:p>
            <a:r>
              <a:rPr lang="it-IT"/>
              <a:t>03</a:t>
            </a:r>
          </a:p>
        </p:txBody>
      </p:sp>
      <p:sp>
        <p:nvSpPr>
          <p:cNvPr id="37" name="Segnaposto testo 20">
            <a:extLst>
              <a:ext uri="{FF2B5EF4-FFF2-40B4-BE49-F238E27FC236}">
                <a16:creationId xmlns:a16="http://schemas.microsoft.com/office/drawing/2014/main" xmlns="" id="{6CE5D29A-3D04-C848-BAD9-C0F882A5E69B}"/>
              </a:ext>
            </a:extLst>
          </p:cNvPr>
          <p:cNvSpPr>
            <a:spLocks noGrp="1"/>
          </p:cNvSpPr>
          <p:nvPr>
            <p:ph type="body" sz="quarter" idx="45" hasCustomPrompt="1"/>
          </p:nvPr>
        </p:nvSpPr>
        <p:spPr>
          <a:xfrm>
            <a:off x="7777141" y="4437318"/>
            <a:ext cx="3672886" cy="1368152"/>
          </a:xfrm>
          <a:prstGeom prst="rect">
            <a:avLst/>
          </a:prstGeom>
        </p:spPr>
        <p:txBody>
          <a:bodyPr lIns="0" tIns="0" rIns="0" bIns="0"/>
          <a:lstStyle>
            <a:lvl1pPr marL="0" indent="0" algn="l">
              <a:buNone/>
              <a:defRPr sz="1100">
                <a:latin typeface="Arial" panose="020B0604020202020204" pitchFamily="34" charset="0"/>
                <a:cs typeface="Arial" panose="020B0604020202020204" pitchFamily="34" charset="0"/>
              </a:defRPr>
            </a:lvl1pPr>
          </a:lstStyle>
          <a:p>
            <a:r>
              <a:rPr lang="it-IT"/>
              <a:t>Inserisci qui il testo</a:t>
            </a:r>
          </a:p>
        </p:txBody>
      </p:sp>
      <p:sp>
        <p:nvSpPr>
          <p:cNvPr id="38" name="Segnaposto testo 12">
            <a:extLst>
              <a:ext uri="{FF2B5EF4-FFF2-40B4-BE49-F238E27FC236}">
                <a16:creationId xmlns:a16="http://schemas.microsoft.com/office/drawing/2014/main" xmlns="" id="{2621CA71-621A-7648-B5E2-2B086FD86DF7}"/>
              </a:ext>
            </a:extLst>
          </p:cNvPr>
          <p:cNvSpPr>
            <a:spLocks noGrp="1"/>
          </p:cNvSpPr>
          <p:nvPr>
            <p:ph type="body" sz="quarter" idx="46" hasCustomPrompt="1"/>
          </p:nvPr>
        </p:nvSpPr>
        <p:spPr>
          <a:xfrm>
            <a:off x="7777141" y="4016284"/>
            <a:ext cx="3672886" cy="349026"/>
          </a:xfrm>
          <a:prstGeom prst="rect">
            <a:avLst/>
          </a:prstGeom>
        </p:spPr>
        <p:txBody>
          <a:bodyPr lIns="0" tIns="0" rIns="0" bIns="0"/>
          <a:lstStyle>
            <a:lvl1pPr marL="0" indent="0" algn="l">
              <a:buNone/>
              <a:defRPr sz="1200" b="1" cap="all" baseline="0">
                <a:solidFill>
                  <a:schemeClr val="accent1"/>
                </a:solidFill>
              </a:defRPr>
            </a:lvl1pPr>
          </a:lstStyle>
          <a:p>
            <a:r>
              <a:rPr lang="it-IT"/>
              <a:t>TITOLO</a:t>
            </a:r>
          </a:p>
        </p:txBody>
      </p:sp>
      <p:sp>
        <p:nvSpPr>
          <p:cNvPr id="39" name="Shape 304">
            <a:extLst>
              <a:ext uri="{FF2B5EF4-FFF2-40B4-BE49-F238E27FC236}">
                <a16:creationId xmlns:a16="http://schemas.microsoft.com/office/drawing/2014/main" xmlns="" id="{5C17FF07-7486-E845-AF11-0878423FF5A9}"/>
              </a:ext>
            </a:extLst>
          </p:cNvPr>
          <p:cNvSpPr/>
          <p:nvPr userDrawn="1"/>
        </p:nvSpPr>
        <p:spPr>
          <a:xfrm>
            <a:off x="6316627" y="3997754"/>
            <a:ext cx="1228465" cy="1228465"/>
          </a:xfrm>
          <a:prstGeom prst="rect">
            <a:avLst/>
          </a:prstGeom>
          <a:solidFill>
            <a:schemeClr val="accent1"/>
          </a:solidFill>
          <a:ln w="12700">
            <a:miter lim="400000"/>
          </a:ln>
        </p:spPr>
        <p:txBody>
          <a:bodyPr lIns="25400" tIns="25400" rIns="25400" bIns="25400" anchor="ctr"/>
          <a:lstStyle/>
          <a:p>
            <a:pPr>
              <a:defRPr sz="3200">
                <a:solidFill>
                  <a:srgbClr val="FFFFFF"/>
                </a:solidFill>
              </a:defRPr>
            </a:pPr>
            <a:endParaRPr sz="1600"/>
          </a:p>
        </p:txBody>
      </p:sp>
      <p:sp>
        <p:nvSpPr>
          <p:cNvPr id="40" name="Shape 315">
            <a:extLst>
              <a:ext uri="{FF2B5EF4-FFF2-40B4-BE49-F238E27FC236}">
                <a16:creationId xmlns:a16="http://schemas.microsoft.com/office/drawing/2014/main" xmlns="" id="{DFD8C085-363B-3848-97BB-1EC4EC07A835}"/>
              </a:ext>
            </a:extLst>
          </p:cNvPr>
          <p:cNvSpPr/>
          <p:nvPr userDrawn="1"/>
        </p:nvSpPr>
        <p:spPr>
          <a:xfrm>
            <a:off x="6454609" y="4135736"/>
            <a:ext cx="952501" cy="952501"/>
          </a:xfrm>
          <a:prstGeom prst="rect">
            <a:avLst/>
          </a:prstGeom>
          <a:ln w="25400">
            <a:solidFill>
              <a:srgbClr val="FFFFFF"/>
            </a:solidFill>
            <a:miter lim="400000"/>
          </a:ln>
        </p:spPr>
        <p:txBody>
          <a:bodyPr lIns="25400" tIns="25400" rIns="25400" bIns="25400" anchor="ctr"/>
          <a:lstStyle/>
          <a:p>
            <a:pPr>
              <a:defRPr sz="3200">
                <a:solidFill>
                  <a:srgbClr val="FFFFFF"/>
                </a:solidFill>
              </a:defRPr>
            </a:pPr>
            <a:endParaRPr sz="1600"/>
          </a:p>
        </p:txBody>
      </p:sp>
      <p:sp>
        <p:nvSpPr>
          <p:cNvPr id="41" name="Segnaposto testo 20">
            <a:extLst>
              <a:ext uri="{FF2B5EF4-FFF2-40B4-BE49-F238E27FC236}">
                <a16:creationId xmlns:a16="http://schemas.microsoft.com/office/drawing/2014/main" xmlns="" id="{051C3EA1-4ACA-2E4E-871C-141927967B77}"/>
              </a:ext>
            </a:extLst>
          </p:cNvPr>
          <p:cNvSpPr>
            <a:spLocks noGrp="1"/>
          </p:cNvSpPr>
          <p:nvPr>
            <p:ph type="body" sz="quarter" idx="47" hasCustomPrompt="1"/>
          </p:nvPr>
        </p:nvSpPr>
        <p:spPr>
          <a:xfrm>
            <a:off x="6442986" y="4131592"/>
            <a:ext cx="974689" cy="974691"/>
          </a:xfrm>
          <a:prstGeom prst="rect">
            <a:avLst/>
          </a:prstGeom>
        </p:spPr>
        <p:txBody>
          <a:bodyPr anchor="ctr"/>
          <a:lstStyle>
            <a:lvl1pPr marL="0" indent="0" algn="ctr">
              <a:buNone/>
              <a:defRPr sz="4000" b="1">
                <a:solidFill>
                  <a:schemeClr val="bg1"/>
                </a:solidFill>
                <a:latin typeface="Calibri" panose="020F0502020204030204" pitchFamily="34" charset="0"/>
                <a:cs typeface="Calibri" panose="020F0502020204030204" pitchFamily="34" charset="0"/>
              </a:defRPr>
            </a:lvl1pPr>
          </a:lstStyle>
          <a:p>
            <a:r>
              <a:rPr lang="it-IT"/>
              <a:t>04</a:t>
            </a:r>
          </a:p>
        </p:txBody>
      </p:sp>
    </p:spTree>
    <p:extLst>
      <p:ext uri="{BB962C8B-B14F-4D97-AF65-F5344CB8AC3E}">
        <p14:creationId xmlns:p14="http://schemas.microsoft.com/office/powerpoint/2010/main" val="2520597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Box">
    <p:spTree>
      <p:nvGrpSpPr>
        <p:cNvPr id="1" name=""/>
        <p:cNvGrpSpPr/>
        <p:nvPr/>
      </p:nvGrpSpPr>
      <p:grpSpPr>
        <a:xfrm>
          <a:off x="0" y="0"/>
          <a:ext cx="0" cy="0"/>
          <a:chOff x="0" y="0"/>
          <a:chExt cx="0" cy="0"/>
        </a:xfrm>
      </p:grpSpPr>
      <p:sp>
        <p:nvSpPr>
          <p:cNvPr id="5" name="Shape 328">
            <a:extLst>
              <a:ext uri="{FF2B5EF4-FFF2-40B4-BE49-F238E27FC236}">
                <a16:creationId xmlns:a16="http://schemas.microsoft.com/office/drawing/2014/main" xmlns="" id="{1D3EE5FF-00A2-4B4C-9BD6-D10896CD45B9}"/>
              </a:ext>
            </a:extLst>
          </p:cNvPr>
          <p:cNvSpPr/>
          <p:nvPr userDrawn="1"/>
        </p:nvSpPr>
        <p:spPr>
          <a:xfrm>
            <a:off x="756445" y="1739900"/>
            <a:ext cx="2277877" cy="3948646"/>
          </a:xfrm>
          <a:prstGeom prst="rect">
            <a:avLst/>
          </a:prstGeom>
          <a:solidFill>
            <a:srgbClr val="075071"/>
          </a:solidFill>
          <a:ln w="12700">
            <a:miter lim="400000"/>
          </a:ln>
        </p:spPr>
        <p:txBody>
          <a:bodyPr lIns="25400" tIns="25400" rIns="25400" bIns="25400" anchor="ctr"/>
          <a:lstStyle/>
          <a:p>
            <a:pPr>
              <a:defRPr sz="3200">
                <a:solidFill>
                  <a:srgbClr val="FFFFFF"/>
                </a:solidFill>
              </a:defRPr>
            </a:pPr>
            <a:endParaRPr sz="1600"/>
          </a:p>
        </p:txBody>
      </p:sp>
      <p:sp>
        <p:nvSpPr>
          <p:cNvPr id="6" name="Shape 330">
            <a:extLst>
              <a:ext uri="{FF2B5EF4-FFF2-40B4-BE49-F238E27FC236}">
                <a16:creationId xmlns:a16="http://schemas.microsoft.com/office/drawing/2014/main" xmlns="" id="{FEE547A5-BF4B-A246-A6A4-2668DB139616}"/>
              </a:ext>
            </a:extLst>
          </p:cNvPr>
          <p:cNvSpPr/>
          <p:nvPr userDrawn="1"/>
        </p:nvSpPr>
        <p:spPr>
          <a:xfrm>
            <a:off x="894427" y="1877882"/>
            <a:ext cx="1953296" cy="3623072"/>
          </a:xfrm>
          <a:prstGeom prst="rect">
            <a:avLst/>
          </a:prstGeom>
          <a:ln w="25400">
            <a:solidFill>
              <a:srgbClr val="FFFFFF"/>
            </a:solidFill>
            <a:miter lim="400000"/>
          </a:ln>
        </p:spPr>
        <p:txBody>
          <a:bodyPr lIns="25400" tIns="25400" rIns="25400" bIns="25400" anchor="ctr"/>
          <a:lstStyle/>
          <a:p>
            <a:pPr>
              <a:defRPr sz="3200">
                <a:solidFill>
                  <a:srgbClr val="FFFFFF"/>
                </a:solidFill>
              </a:defRPr>
            </a:pPr>
            <a:endParaRPr sz="1600"/>
          </a:p>
        </p:txBody>
      </p:sp>
      <p:sp>
        <p:nvSpPr>
          <p:cNvPr id="7" name="Segnaposto testo 20">
            <a:extLst>
              <a:ext uri="{FF2B5EF4-FFF2-40B4-BE49-F238E27FC236}">
                <a16:creationId xmlns:a16="http://schemas.microsoft.com/office/drawing/2014/main" xmlns="" id="{B2D8DBDD-1FF4-334E-BDF2-1C1B86798357}"/>
              </a:ext>
            </a:extLst>
          </p:cNvPr>
          <p:cNvSpPr>
            <a:spLocks noGrp="1"/>
          </p:cNvSpPr>
          <p:nvPr>
            <p:ph type="body" sz="quarter" idx="20" hasCustomPrompt="1"/>
          </p:nvPr>
        </p:nvSpPr>
        <p:spPr>
          <a:xfrm>
            <a:off x="1080000" y="2989663"/>
            <a:ext cx="1584179" cy="173617"/>
          </a:xfrm>
          <a:prstGeom prst="rect">
            <a:avLst/>
          </a:prstGeom>
        </p:spPr>
        <p:txBody>
          <a:bodyPr lIns="0" tIns="0" rIns="0" bIns="0"/>
          <a:lstStyle>
            <a:lvl1pPr marL="0" indent="0" algn="ctr">
              <a:buNone/>
              <a:defRPr lang="it-IT" sz="1000" b="1" dirty="0" smtClean="0">
                <a:solidFill>
                  <a:schemeClr val="bg1"/>
                </a:solidFill>
                <a:latin typeface="Arial" panose="020B0604020202020204" pitchFamily="34" charset="0"/>
                <a:cs typeface="Arial" panose="020B0604020202020204" pitchFamily="34" charset="0"/>
                <a:sym typeface="OpenSans-Regular"/>
              </a:defRPr>
            </a:lvl1pPr>
          </a:lstStyle>
          <a:p>
            <a:r>
              <a:rPr lang="it-IT"/>
              <a:t>INSERISCI QUI IL TITOLO</a:t>
            </a:r>
          </a:p>
        </p:txBody>
      </p:sp>
      <p:sp>
        <p:nvSpPr>
          <p:cNvPr id="8" name="Segnaposto testo 20">
            <a:extLst>
              <a:ext uri="{FF2B5EF4-FFF2-40B4-BE49-F238E27FC236}">
                <a16:creationId xmlns:a16="http://schemas.microsoft.com/office/drawing/2014/main" xmlns="" id="{4C18AFFA-50D0-5348-8C31-B2613C252FEB}"/>
              </a:ext>
            </a:extLst>
          </p:cNvPr>
          <p:cNvSpPr>
            <a:spLocks noGrp="1"/>
          </p:cNvSpPr>
          <p:nvPr>
            <p:ph type="body" sz="quarter" idx="21" hasCustomPrompt="1"/>
          </p:nvPr>
        </p:nvSpPr>
        <p:spPr>
          <a:xfrm>
            <a:off x="1080000" y="3645024"/>
            <a:ext cx="1584175" cy="1656184"/>
          </a:xfrm>
          <a:prstGeom prst="rect">
            <a:avLst/>
          </a:prstGeom>
        </p:spPr>
        <p:txBody>
          <a:bodyPr lIns="0" tIns="0" rIns="0" bIns="0"/>
          <a:lstStyle>
            <a:lvl1pPr marL="0" indent="0" algn="ctr">
              <a:buNone/>
              <a:defRPr lang="it-IT" sz="1050" b="0" dirty="0" smtClean="0">
                <a:solidFill>
                  <a:schemeClr val="bg1"/>
                </a:solidFill>
                <a:latin typeface="Arial" panose="020B0604020202020204" pitchFamily="34" charset="0"/>
                <a:cs typeface="Arial" panose="020B0604020202020204" pitchFamily="34" charset="0"/>
                <a:sym typeface="OpenSans-Regular"/>
              </a:defRPr>
            </a:lvl1pPr>
          </a:lstStyle>
          <a:p>
            <a:r>
              <a:rPr lang="it-IT"/>
              <a:t>Inserisci qui il testo</a:t>
            </a:r>
          </a:p>
        </p:txBody>
      </p:sp>
      <p:sp>
        <p:nvSpPr>
          <p:cNvPr id="9" name="Segnaposto testo 20">
            <a:extLst>
              <a:ext uri="{FF2B5EF4-FFF2-40B4-BE49-F238E27FC236}">
                <a16:creationId xmlns:a16="http://schemas.microsoft.com/office/drawing/2014/main" xmlns="" id="{36CC3831-1B8F-DC4F-A20C-A83DA6ED2F6A}"/>
              </a:ext>
            </a:extLst>
          </p:cNvPr>
          <p:cNvSpPr>
            <a:spLocks noGrp="1"/>
          </p:cNvSpPr>
          <p:nvPr>
            <p:ph type="body" sz="quarter" idx="38" hasCustomPrompt="1"/>
          </p:nvPr>
        </p:nvSpPr>
        <p:spPr>
          <a:xfrm>
            <a:off x="1344266" y="1988840"/>
            <a:ext cx="974689" cy="807962"/>
          </a:xfrm>
          <a:prstGeom prst="rect">
            <a:avLst/>
          </a:prstGeom>
        </p:spPr>
        <p:txBody>
          <a:bodyPr anchor="ctr"/>
          <a:lstStyle>
            <a:lvl1pPr marL="0" indent="0" algn="ctr">
              <a:buNone/>
              <a:defRPr sz="2800" b="1">
                <a:solidFill>
                  <a:schemeClr val="bg1"/>
                </a:solidFill>
                <a:latin typeface="Calibri" panose="020F0502020204030204" pitchFamily="34" charset="0"/>
                <a:cs typeface="Calibri" panose="020F0502020204030204" pitchFamily="34" charset="0"/>
              </a:defRPr>
            </a:lvl1pPr>
          </a:lstStyle>
          <a:p>
            <a:r>
              <a:rPr lang="it-IT"/>
              <a:t>01</a:t>
            </a:r>
          </a:p>
        </p:txBody>
      </p:sp>
      <p:sp>
        <p:nvSpPr>
          <p:cNvPr id="10" name="Shape 328">
            <a:extLst>
              <a:ext uri="{FF2B5EF4-FFF2-40B4-BE49-F238E27FC236}">
                <a16:creationId xmlns:a16="http://schemas.microsoft.com/office/drawing/2014/main" xmlns="" id="{82DDA000-B874-8B4C-A212-627248A9B75A}"/>
              </a:ext>
            </a:extLst>
          </p:cNvPr>
          <p:cNvSpPr/>
          <p:nvPr userDrawn="1"/>
        </p:nvSpPr>
        <p:spPr>
          <a:xfrm>
            <a:off x="3519128" y="1739900"/>
            <a:ext cx="2277877" cy="3948646"/>
          </a:xfrm>
          <a:prstGeom prst="rect">
            <a:avLst/>
          </a:prstGeom>
          <a:solidFill>
            <a:srgbClr val="80B815"/>
          </a:solidFill>
          <a:ln w="12700">
            <a:miter lim="400000"/>
          </a:ln>
        </p:spPr>
        <p:txBody>
          <a:bodyPr lIns="25400" tIns="25400" rIns="25400" bIns="25400" anchor="ctr"/>
          <a:lstStyle/>
          <a:p>
            <a:pPr>
              <a:defRPr sz="3200">
                <a:solidFill>
                  <a:srgbClr val="FFFFFF"/>
                </a:solidFill>
              </a:defRPr>
            </a:pPr>
            <a:endParaRPr sz="1600"/>
          </a:p>
        </p:txBody>
      </p:sp>
      <p:sp>
        <p:nvSpPr>
          <p:cNvPr id="11" name="Shape 330">
            <a:extLst>
              <a:ext uri="{FF2B5EF4-FFF2-40B4-BE49-F238E27FC236}">
                <a16:creationId xmlns:a16="http://schemas.microsoft.com/office/drawing/2014/main" xmlns="" id="{5FA4ACC2-24A2-6642-A3E3-BDAF7233A8BE}"/>
              </a:ext>
            </a:extLst>
          </p:cNvPr>
          <p:cNvSpPr/>
          <p:nvPr userDrawn="1"/>
        </p:nvSpPr>
        <p:spPr>
          <a:xfrm>
            <a:off x="3657110" y="1877882"/>
            <a:ext cx="1953296" cy="3623072"/>
          </a:xfrm>
          <a:prstGeom prst="rect">
            <a:avLst/>
          </a:prstGeom>
          <a:ln w="25400">
            <a:solidFill>
              <a:srgbClr val="FFFFFF"/>
            </a:solidFill>
            <a:miter lim="400000"/>
          </a:ln>
        </p:spPr>
        <p:txBody>
          <a:bodyPr lIns="25400" tIns="25400" rIns="25400" bIns="25400" anchor="ctr"/>
          <a:lstStyle/>
          <a:p>
            <a:pPr>
              <a:defRPr sz="3200">
                <a:solidFill>
                  <a:srgbClr val="FFFFFF"/>
                </a:solidFill>
              </a:defRPr>
            </a:pPr>
            <a:endParaRPr sz="1600"/>
          </a:p>
        </p:txBody>
      </p:sp>
      <p:sp>
        <p:nvSpPr>
          <p:cNvPr id="12" name="Segnaposto testo 20">
            <a:extLst>
              <a:ext uri="{FF2B5EF4-FFF2-40B4-BE49-F238E27FC236}">
                <a16:creationId xmlns:a16="http://schemas.microsoft.com/office/drawing/2014/main" xmlns="" id="{31707F5E-6F78-CE4B-BF58-A75A059A08F2}"/>
              </a:ext>
            </a:extLst>
          </p:cNvPr>
          <p:cNvSpPr>
            <a:spLocks noGrp="1"/>
          </p:cNvSpPr>
          <p:nvPr>
            <p:ph type="body" sz="quarter" idx="39" hasCustomPrompt="1"/>
          </p:nvPr>
        </p:nvSpPr>
        <p:spPr>
          <a:xfrm>
            <a:off x="3842683" y="2989663"/>
            <a:ext cx="1584179" cy="173617"/>
          </a:xfrm>
          <a:prstGeom prst="rect">
            <a:avLst/>
          </a:prstGeom>
        </p:spPr>
        <p:txBody>
          <a:bodyPr lIns="0" tIns="0" rIns="0" bIns="0"/>
          <a:lstStyle>
            <a:lvl1pPr marL="0" indent="0" algn="ctr">
              <a:buNone/>
              <a:defRPr lang="it-IT" sz="1000" b="1" dirty="0" smtClean="0">
                <a:solidFill>
                  <a:schemeClr val="bg1"/>
                </a:solidFill>
                <a:latin typeface="Arial" panose="020B0604020202020204" pitchFamily="34" charset="0"/>
                <a:cs typeface="Arial" panose="020B0604020202020204" pitchFamily="34" charset="0"/>
                <a:sym typeface="OpenSans-Regular"/>
              </a:defRPr>
            </a:lvl1pPr>
          </a:lstStyle>
          <a:p>
            <a:r>
              <a:rPr lang="it-IT"/>
              <a:t>INSERISCI QUI IL TITOLO</a:t>
            </a:r>
          </a:p>
        </p:txBody>
      </p:sp>
      <p:sp>
        <p:nvSpPr>
          <p:cNvPr id="13" name="Segnaposto testo 20">
            <a:extLst>
              <a:ext uri="{FF2B5EF4-FFF2-40B4-BE49-F238E27FC236}">
                <a16:creationId xmlns:a16="http://schemas.microsoft.com/office/drawing/2014/main" xmlns="" id="{ADC3BDE3-0566-A34D-9B60-67311AE03174}"/>
              </a:ext>
            </a:extLst>
          </p:cNvPr>
          <p:cNvSpPr>
            <a:spLocks noGrp="1"/>
          </p:cNvSpPr>
          <p:nvPr>
            <p:ph type="body" sz="quarter" idx="40" hasCustomPrompt="1"/>
          </p:nvPr>
        </p:nvSpPr>
        <p:spPr>
          <a:xfrm>
            <a:off x="3842683" y="3645024"/>
            <a:ext cx="1584175" cy="1656184"/>
          </a:xfrm>
          <a:prstGeom prst="rect">
            <a:avLst/>
          </a:prstGeom>
        </p:spPr>
        <p:txBody>
          <a:bodyPr lIns="0" tIns="0" rIns="0" bIns="0"/>
          <a:lstStyle>
            <a:lvl1pPr marL="0" indent="0" algn="ctr">
              <a:buNone/>
              <a:defRPr lang="it-IT" sz="1050" b="0" dirty="0" smtClean="0">
                <a:solidFill>
                  <a:schemeClr val="bg1"/>
                </a:solidFill>
                <a:latin typeface="Arial" panose="020B0604020202020204" pitchFamily="34" charset="0"/>
                <a:cs typeface="Arial" panose="020B0604020202020204" pitchFamily="34" charset="0"/>
                <a:sym typeface="OpenSans-Regular"/>
              </a:defRPr>
            </a:lvl1pPr>
          </a:lstStyle>
          <a:p>
            <a:r>
              <a:rPr lang="it-IT"/>
              <a:t>Inserisci qui il testo</a:t>
            </a:r>
          </a:p>
        </p:txBody>
      </p:sp>
      <p:sp>
        <p:nvSpPr>
          <p:cNvPr id="14" name="Segnaposto testo 20">
            <a:extLst>
              <a:ext uri="{FF2B5EF4-FFF2-40B4-BE49-F238E27FC236}">
                <a16:creationId xmlns:a16="http://schemas.microsoft.com/office/drawing/2014/main" xmlns="" id="{EF84FD5F-2B95-9A47-B4E9-FA5278CFC4A3}"/>
              </a:ext>
            </a:extLst>
          </p:cNvPr>
          <p:cNvSpPr>
            <a:spLocks noGrp="1"/>
          </p:cNvSpPr>
          <p:nvPr>
            <p:ph type="body" sz="quarter" idx="41" hasCustomPrompt="1"/>
          </p:nvPr>
        </p:nvSpPr>
        <p:spPr>
          <a:xfrm>
            <a:off x="4106949" y="1988840"/>
            <a:ext cx="974689" cy="807962"/>
          </a:xfrm>
          <a:prstGeom prst="rect">
            <a:avLst/>
          </a:prstGeom>
        </p:spPr>
        <p:txBody>
          <a:bodyPr anchor="ctr"/>
          <a:lstStyle>
            <a:lvl1pPr marL="0" indent="0" algn="ctr">
              <a:buNone/>
              <a:defRPr sz="2800" b="1">
                <a:solidFill>
                  <a:schemeClr val="bg1"/>
                </a:solidFill>
                <a:latin typeface="Calibri" panose="020F0502020204030204" pitchFamily="34" charset="0"/>
                <a:cs typeface="Calibri" panose="020F0502020204030204" pitchFamily="34" charset="0"/>
              </a:defRPr>
            </a:lvl1pPr>
          </a:lstStyle>
          <a:p>
            <a:r>
              <a:rPr lang="it-IT"/>
              <a:t>02</a:t>
            </a:r>
          </a:p>
        </p:txBody>
      </p:sp>
      <p:sp>
        <p:nvSpPr>
          <p:cNvPr id="15" name="Shape 328">
            <a:extLst>
              <a:ext uri="{FF2B5EF4-FFF2-40B4-BE49-F238E27FC236}">
                <a16:creationId xmlns:a16="http://schemas.microsoft.com/office/drawing/2014/main" xmlns="" id="{D4F3779F-6373-E243-8D10-F819D80C6D4E}"/>
              </a:ext>
            </a:extLst>
          </p:cNvPr>
          <p:cNvSpPr/>
          <p:nvPr userDrawn="1"/>
        </p:nvSpPr>
        <p:spPr>
          <a:xfrm>
            <a:off x="6323835" y="1739900"/>
            <a:ext cx="2277877" cy="3948646"/>
          </a:xfrm>
          <a:prstGeom prst="rect">
            <a:avLst/>
          </a:prstGeom>
          <a:solidFill>
            <a:srgbClr val="075071"/>
          </a:solidFill>
          <a:ln w="12700">
            <a:miter lim="400000"/>
          </a:ln>
        </p:spPr>
        <p:txBody>
          <a:bodyPr lIns="25400" tIns="25400" rIns="25400" bIns="25400" anchor="ctr"/>
          <a:lstStyle/>
          <a:p>
            <a:pPr>
              <a:defRPr sz="3200">
                <a:solidFill>
                  <a:srgbClr val="FFFFFF"/>
                </a:solidFill>
              </a:defRPr>
            </a:pPr>
            <a:endParaRPr sz="1600"/>
          </a:p>
        </p:txBody>
      </p:sp>
      <p:sp>
        <p:nvSpPr>
          <p:cNvPr id="16" name="Shape 330">
            <a:extLst>
              <a:ext uri="{FF2B5EF4-FFF2-40B4-BE49-F238E27FC236}">
                <a16:creationId xmlns:a16="http://schemas.microsoft.com/office/drawing/2014/main" xmlns="" id="{4B22037B-D3AD-EF42-886D-9468B1EB4907}"/>
              </a:ext>
            </a:extLst>
          </p:cNvPr>
          <p:cNvSpPr/>
          <p:nvPr userDrawn="1"/>
        </p:nvSpPr>
        <p:spPr>
          <a:xfrm>
            <a:off x="6461817" y="1877882"/>
            <a:ext cx="1953296" cy="3623072"/>
          </a:xfrm>
          <a:prstGeom prst="rect">
            <a:avLst/>
          </a:prstGeom>
          <a:ln w="25400">
            <a:solidFill>
              <a:srgbClr val="FFFFFF"/>
            </a:solidFill>
            <a:miter lim="400000"/>
          </a:ln>
        </p:spPr>
        <p:txBody>
          <a:bodyPr lIns="25400" tIns="25400" rIns="25400" bIns="25400" anchor="ctr"/>
          <a:lstStyle/>
          <a:p>
            <a:pPr>
              <a:defRPr sz="3200">
                <a:solidFill>
                  <a:srgbClr val="FFFFFF"/>
                </a:solidFill>
              </a:defRPr>
            </a:pPr>
            <a:endParaRPr sz="1600"/>
          </a:p>
        </p:txBody>
      </p:sp>
      <p:sp>
        <p:nvSpPr>
          <p:cNvPr id="17" name="Segnaposto testo 20">
            <a:extLst>
              <a:ext uri="{FF2B5EF4-FFF2-40B4-BE49-F238E27FC236}">
                <a16:creationId xmlns:a16="http://schemas.microsoft.com/office/drawing/2014/main" xmlns="" id="{604B2016-1A4F-C24F-8D88-7C20594CA3DD}"/>
              </a:ext>
            </a:extLst>
          </p:cNvPr>
          <p:cNvSpPr>
            <a:spLocks noGrp="1"/>
          </p:cNvSpPr>
          <p:nvPr>
            <p:ph type="body" sz="quarter" idx="42" hasCustomPrompt="1"/>
          </p:nvPr>
        </p:nvSpPr>
        <p:spPr>
          <a:xfrm>
            <a:off x="6647390" y="2989663"/>
            <a:ext cx="1584179" cy="173617"/>
          </a:xfrm>
          <a:prstGeom prst="rect">
            <a:avLst/>
          </a:prstGeom>
        </p:spPr>
        <p:txBody>
          <a:bodyPr lIns="0" tIns="0" rIns="0" bIns="0"/>
          <a:lstStyle>
            <a:lvl1pPr marL="0" indent="0" algn="ctr">
              <a:buNone/>
              <a:defRPr lang="it-IT" sz="1000" b="1" dirty="0" smtClean="0">
                <a:solidFill>
                  <a:schemeClr val="bg1"/>
                </a:solidFill>
                <a:latin typeface="Arial" panose="020B0604020202020204" pitchFamily="34" charset="0"/>
                <a:cs typeface="Arial" panose="020B0604020202020204" pitchFamily="34" charset="0"/>
                <a:sym typeface="OpenSans-Regular"/>
              </a:defRPr>
            </a:lvl1pPr>
          </a:lstStyle>
          <a:p>
            <a:r>
              <a:rPr lang="it-IT"/>
              <a:t>INSERISCI QUI IL TITOLO</a:t>
            </a:r>
          </a:p>
        </p:txBody>
      </p:sp>
      <p:sp>
        <p:nvSpPr>
          <p:cNvPr id="18" name="Segnaposto testo 20">
            <a:extLst>
              <a:ext uri="{FF2B5EF4-FFF2-40B4-BE49-F238E27FC236}">
                <a16:creationId xmlns:a16="http://schemas.microsoft.com/office/drawing/2014/main" xmlns="" id="{678809D5-7E29-DE46-9B1B-5B7C9988D313}"/>
              </a:ext>
            </a:extLst>
          </p:cNvPr>
          <p:cNvSpPr>
            <a:spLocks noGrp="1"/>
          </p:cNvSpPr>
          <p:nvPr>
            <p:ph type="body" sz="quarter" idx="43" hasCustomPrompt="1"/>
          </p:nvPr>
        </p:nvSpPr>
        <p:spPr>
          <a:xfrm>
            <a:off x="6647390" y="3645024"/>
            <a:ext cx="1584175" cy="1656184"/>
          </a:xfrm>
          <a:prstGeom prst="rect">
            <a:avLst/>
          </a:prstGeom>
        </p:spPr>
        <p:txBody>
          <a:bodyPr lIns="0" tIns="0" rIns="0" bIns="0"/>
          <a:lstStyle>
            <a:lvl1pPr marL="0" indent="0" algn="ctr">
              <a:buNone/>
              <a:defRPr lang="it-IT" sz="1050" b="0" dirty="0" smtClean="0">
                <a:solidFill>
                  <a:schemeClr val="bg1"/>
                </a:solidFill>
                <a:latin typeface="Arial" panose="020B0604020202020204" pitchFamily="34" charset="0"/>
                <a:cs typeface="Arial" panose="020B0604020202020204" pitchFamily="34" charset="0"/>
                <a:sym typeface="OpenSans-Regular"/>
              </a:defRPr>
            </a:lvl1pPr>
          </a:lstStyle>
          <a:p>
            <a:r>
              <a:rPr lang="it-IT"/>
              <a:t>Inserisci qui il testo</a:t>
            </a:r>
          </a:p>
        </p:txBody>
      </p:sp>
      <p:sp>
        <p:nvSpPr>
          <p:cNvPr id="19" name="Segnaposto testo 20">
            <a:extLst>
              <a:ext uri="{FF2B5EF4-FFF2-40B4-BE49-F238E27FC236}">
                <a16:creationId xmlns:a16="http://schemas.microsoft.com/office/drawing/2014/main" xmlns="" id="{08CCD8A5-EAC4-DF47-B95A-13C412813124}"/>
              </a:ext>
            </a:extLst>
          </p:cNvPr>
          <p:cNvSpPr>
            <a:spLocks noGrp="1"/>
          </p:cNvSpPr>
          <p:nvPr>
            <p:ph type="body" sz="quarter" idx="44" hasCustomPrompt="1"/>
          </p:nvPr>
        </p:nvSpPr>
        <p:spPr>
          <a:xfrm>
            <a:off x="6911656" y="1988840"/>
            <a:ext cx="974689" cy="807962"/>
          </a:xfrm>
          <a:prstGeom prst="rect">
            <a:avLst/>
          </a:prstGeom>
        </p:spPr>
        <p:txBody>
          <a:bodyPr anchor="ctr"/>
          <a:lstStyle>
            <a:lvl1pPr marL="0" indent="0" algn="ctr">
              <a:buNone/>
              <a:defRPr sz="2800" b="1">
                <a:solidFill>
                  <a:schemeClr val="bg1"/>
                </a:solidFill>
                <a:latin typeface="Calibri" panose="020F0502020204030204" pitchFamily="34" charset="0"/>
                <a:cs typeface="Calibri" panose="020F0502020204030204" pitchFamily="34" charset="0"/>
              </a:defRPr>
            </a:lvl1pPr>
          </a:lstStyle>
          <a:p>
            <a:r>
              <a:rPr lang="it-IT"/>
              <a:t>03</a:t>
            </a:r>
          </a:p>
        </p:txBody>
      </p:sp>
      <p:sp>
        <p:nvSpPr>
          <p:cNvPr id="20" name="Shape 328">
            <a:extLst>
              <a:ext uri="{FF2B5EF4-FFF2-40B4-BE49-F238E27FC236}">
                <a16:creationId xmlns:a16="http://schemas.microsoft.com/office/drawing/2014/main" xmlns="" id="{BFF2D8F0-614B-F24F-934A-B9E205CE1BFD}"/>
              </a:ext>
            </a:extLst>
          </p:cNvPr>
          <p:cNvSpPr/>
          <p:nvPr userDrawn="1"/>
        </p:nvSpPr>
        <p:spPr>
          <a:xfrm>
            <a:off x="9147509" y="1739900"/>
            <a:ext cx="2277877" cy="3948646"/>
          </a:xfrm>
          <a:prstGeom prst="rect">
            <a:avLst/>
          </a:prstGeom>
          <a:solidFill>
            <a:srgbClr val="80B815"/>
          </a:solidFill>
          <a:ln w="12700">
            <a:miter lim="400000"/>
          </a:ln>
        </p:spPr>
        <p:txBody>
          <a:bodyPr lIns="25400" tIns="25400" rIns="25400" bIns="25400" anchor="ctr"/>
          <a:lstStyle/>
          <a:p>
            <a:pPr>
              <a:defRPr sz="3200">
                <a:solidFill>
                  <a:srgbClr val="FFFFFF"/>
                </a:solidFill>
              </a:defRPr>
            </a:pPr>
            <a:endParaRPr sz="1600"/>
          </a:p>
        </p:txBody>
      </p:sp>
      <p:sp>
        <p:nvSpPr>
          <p:cNvPr id="21" name="Shape 330">
            <a:extLst>
              <a:ext uri="{FF2B5EF4-FFF2-40B4-BE49-F238E27FC236}">
                <a16:creationId xmlns:a16="http://schemas.microsoft.com/office/drawing/2014/main" xmlns="" id="{0BAAEF62-3749-8E41-A043-032C9E7A9345}"/>
              </a:ext>
            </a:extLst>
          </p:cNvPr>
          <p:cNvSpPr/>
          <p:nvPr userDrawn="1"/>
        </p:nvSpPr>
        <p:spPr>
          <a:xfrm>
            <a:off x="9285491" y="1877882"/>
            <a:ext cx="1953296" cy="3623072"/>
          </a:xfrm>
          <a:prstGeom prst="rect">
            <a:avLst/>
          </a:prstGeom>
          <a:ln w="25400">
            <a:solidFill>
              <a:srgbClr val="FFFFFF"/>
            </a:solidFill>
            <a:miter lim="400000"/>
          </a:ln>
        </p:spPr>
        <p:txBody>
          <a:bodyPr lIns="25400" tIns="25400" rIns="25400" bIns="25400" anchor="ctr"/>
          <a:lstStyle/>
          <a:p>
            <a:pPr>
              <a:defRPr sz="3200">
                <a:solidFill>
                  <a:srgbClr val="FFFFFF"/>
                </a:solidFill>
              </a:defRPr>
            </a:pPr>
            <a:endParaRPr sz="1600"/>
          </a:p>
        </p:txBody>
      </p:sp>
      <p:sp>
        <p:nvSpPr>
          <p:cNvPr id="22" name="Segnaposto testo 20">
            <a:extLst>
              <a:ext uri="{FF2B5EF4-FFF2-40B4-BE49-F238E27FC236}">
                <a16:creationId xmlns:a16="http://schemas.microsoft.com/office/drawing/2014/main" xmlns="" id="{F2C0F28D-0F5E-6241-8C49-6F9DBB00A6D8}"/>
              </a:ext>
            </a:extLst>
          </p:cNvPr>
          <p:cNvSpPr>
            <a:spLocks noGrp="1"/>
          </p:cNvSpPr>
          <p:nvPr>
            <p:ph type="body" sz="quarter" idx="45" hasCustomPrompt="1"/>
          </p:nvPr>
        </p:nvSpPr>
        <p:spPr>
          <a:xfrm>
            <a:off x="9471064" y="2989663"/>
            <a:ext cx="1584179" cy="173617"/>
          </a:xfrm>
          <a:prstGeom prst="rect">
            <a:avLst/>
          </a:prstGeom>
        </p:spPr>
        <p:txBody>
          <a:bodyPr lIns="0" tIns="0" rIns="0" bIns="0"/>
          <a:lstStyle>
            <a:lvl1pPr marL="0" indent="0" algn="ctr">
              <a:buNone/>
              <a:defRPr lang="it-IT" sz="1000" b="1" dirty="0" smtClean="0">
                <a:solidFill>
                  <a:schemeClr val="bg1"/>
                </a:solidFill>
                <a:latin typeface="Arial" panose="020B0604020202020204" pitchFamily="34" charset="0"/>
                <a:cs typeface="Arial" panose="020B0604020202020204" pitchFamily="34" charset="0"/>
                <a:sym typeface="OpenSans-Regular"/>
              </a:defRPr>
            </a:lvl1pPr>
          </a:lstStyle>
          <a:p>
            <a:r>
              <a:rPr lang="it-IT"/>
              <a:t>INSERISCI QUI IL TITOLO</a:t>
            </a:r>
          </a:p>
        </p:txBody>
      </p:sp>
      <p:sp>
        <p:nvSpPr>
          <p:cNvPr id="23" name="Segnaposto testo 20">
            <a:extLst>
              <a:ext uri="{FF2B5EF4-FFF2-40B4-BE49-F238E27FC236}">
                <a16:creationId xmlns:a16="http://schemas.microsoft.com/office/drawing/2014/main" xmlns="" id="{C6E9379B-05D3-DA46-B87C-443ED6CED114}"/>
              </a:ext>
            </a:extLst>
          </p:cNvPr>
          <p:cNvSpPr>
            <a:spLocks noGrp="1"/>
          </p:cNvSpPr>
          <p:nvPr>
            <p:ph type="body" sz="quarter" idx="46" hasCustomPrompt="1"/>
          </p:nvPr>
        </p:nvSpPr>
        <p:spPr>
          <a:xfrm>
            <a:off x="9471064" y="3645024"/>
            <a:ext cx="1584175" cy="1656184"/>
          </a:xfrm>
          <a:prstGeom prst="rect">
            <a:avLst/>
          </a:prstGeom>
        </p:spPr>
        <p:txBody>
          <a:bodyPr lIns="0" tIns="0" rIns="0" bIns="0"/>
          <a:lstStyle>
            <a:lvl1pPr marL="0" indent="0" algn="ctr">
              <a:buNone/>
              <a:defRPr lang="it-IT" sz="1050" b="0" dirty="0" smtClean="0">
                <a:solidFill>
                  <a:schemeClr val="bg1"/>
                </a:solidFill>
                <a:latin typeface="Arial" panose="020B0604020202020204" pitchFamily="34" charset="0"/>
                <a:cs typeface="Arial" panose="020B0604020202020204" pitchFamily="34" charset="0"/>
                <a:sym typeface="OpenSans-Regular"/>
              </a:defRPr>
            </a:lvl1pPr>
          </a:lstStyle>
          <a:p>
            <a:r>
              <a:rPr lang="it-IT"/>
              <a:t>Inserisci qui il testo</a:t>
            </a:r>
          </a:p>
        </p:txBody>
      </p:sp>
      <p:sp>
        <p:nvSpPr>
          <p:cNvPr id="24" name="Segnaposto testo 20">
            <a:extLst>
              <a:ext uri="{FF2B5EF4-FFF2-40B4-BE49-F238E27FC236}">
                <a16:creationId xmlns:a16="http://schemas.microsoft.com/office/drawing/2014/main" xmlns="" id="{6434B85B-BCF4-AD4F-85AE-3FBC13A7664A}"/>
              </a:ext>
            </a:extLst>
          </p:cNvPr>
          <p:cNvSpPr>
            <a:spLocks noGrp="1"/>
          </p:cNvSpPr>
          <p:nvPr>
            <p:ph type="body" sz="quarter" idx="47" hasCustomPrompt="1"/>
          </p:nvPr>
        </p:nvSpPr>
        <p:spPr>
          <a:xfrm>
            <a:off x="9735330" y="1988840"/>
            <a:ext cx="974689" cy="807962"/>
          </a:xfrm>
          <a:prstGeom prst="rect">
            <a:avLst/>
          </a:prstGeom>
        </p:spPr>
        <p:txBody>
          <a:bodyPr anchor="ctr"/>
          <a:lstStyle>
            <a:lvl1pPr marL="0" indent="0" algn="ctr">
              <a:buNone/>
              <a:defRPr sz="2800" b="1">
                <a:solidFill>
                  <a:schemeClr val="bg1"/>
                </a:solidFill>
                <a:latin typeface="Calibri" panose="020F0502020204030204" pitchFamily="34" charset="0"/>
                <a:cs typeface="Calibri" panose="020F0502020204030204" pitchFamily="34" charset="0"/>
              </a:defRPr>
            </a:lvl1pPr>
          </a:lstStyle>
          <a:p>
            <a:r>
              <a:rPr lang="it-IT"/>
              <a:t>04</a:t>
            </a:r>
          </a:p>
        </p:txBody>
      </p:sp>
      <p:sp>
        <p:nvSpPr>
          <p:cNvPr id="25" name="Titolo 1"/>
          <p:cNvSpPr>
            <a:spLocks noGrp="1"/>
          </p:cNvSpPr>
          <p:nvPr>
            <p:ph type="ctrTitle" hasCustomPrompt="1"/>
          </p:nvPr>
        </p:nvSpPr>
        <p:spPr>
          <a:xfrm>
            <a:off x="736600" y="608585"/>
            <a:ext cx="10718800" cy="480465"/>
          </a:xfrm>
          <a:prstGeom prst="rect">
            <a:avLst/>
          </a:prstGeom>
        </p:spPr>
        <p:txBody>
          <a:bodyPr lIns="0" tIns="0" rIns="0" bIns="0" anchor="t" anchorCtr="0">
            <a:noAutofit/>
          </a:bodyPr>
          <a:lstStyle>
            <a:lvl1pPr algn="l">
              <a:defRPr lang="it-IT" sz="3500" b="1" kern="1200" cap="all" dirty="0">
                <a:solidFill>
                  <a:srgbClr val="075071"/>
                </a:solidFill>
                <a:latin typeface="+mn-lt"/>
                <a:ea typeface="Helvetica"/>
                <a:cs typeface="Helvetica"/>
                <a:sym typeface="Helvetica"/>
              </a:defRPr>
            </a:lvl1pPr>
          </a:lstStyle>
          <a:p>
            <a:r>
              <a:rPr lang="it-IT"/>
              <a:t>titolo</a:t>
            </a:r>
          </a:p>
        </p:txBody>
      </p:sp>
      <p:sp>
        <p:nvSpPr>
          <p:cNvPr id="26" name="Sottotitolo 2"/>
          <p:cNvSpPr>
            <a:spLocks noGrp="1"/>
          </p:cNvSpPr>
          <p:nvPr>
            <p:ph type="subTitle" idx="1" hasCustomPrompt="1"/>
          </p:nvPr>
        </p:nvSpPr>
        <p:spPr>
          <a:xfrm>
            <a:off x="749100" y="1265469"/>
            <a:ext cx="10706300" cy="255466"/>
          </a:xfrm>
          <a:prstGeom prst="rect">
            <a:avLst/>
          </a:prstGeom>
        </p:spPr>
        <p:txBody>
          <a:bodyPr lIns="0" tIns="0" rIns="0" bIns="0">
            <a:normAutofit/>
          </a:bodyPr>
          <a:lstStyle>
            <a:lvl1pPr marL="0" indent="0" algn="l">
              <a:buNone/>
              <a:defRPr lang="it-IT" sz="1600" b="1" kern="1200" cap="all" dirty="0">
                <a:solidFill>
                  <a:schemeClr val="accent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 slide</a:t>
            </a:r>
          </a:p>
        </p:txBody>
      </p:sp>
    </p:spTree>
    <p:extLst>
      <p:ext uri="{BB962C8B-B14F-4D97-AF65-F5344CB8AC3E}">
        <p14:creationId xmlns:p14="http://schemas.microsoft.com/office/powerpoint/2010/main" val="3768185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Solo titolo">
    <p:spTree>
      <p:nvGrpSpPr>
        <p:cNvPr id="1" name=""/>
        <p:cNvGrpSpPr/>
        <p:nvPr/>
      </p:nvGrpSpPr>
      <p:grpSpPr>
        <a:xfrm>
          <a:off x="0" y="0"/>
          <a:ext cx="0" cy="0"/>
          <a:chOff x="0" y="0"/>
          <a:chExt cx="0" cy="0"/>
        </a:xfrm>
      </p:grpSpPr>
      <p:sp>
        <p:nvSpPr>
          <p:cNvPr id="14" name="Titolo 1"/>
          <p:cNvSpPr>
            <a:spLocks noGrp="1"/>
          </p:cNvSpPr>
          <p:nvPr>
            <p:ph type="ctrTitle" hasCustomPrompt="1"/>
          </p:nvPr>
        </p:nvSpPr>
        <p:spPr>
          <a:xfrm>
            <a:off x="736600" y="608585"/>
            <a:ext cx="10718800" cy="480465"/>
          </a:xfrm>
          <a:prstGeom prst="rect">
            <a:avLst/>
          </a:prstGeom>
        </p:spPr>
        <p:txBody>
          <a:bodyPr lIns="0" tIns="0" rIns="0" bIns="0" anchor="t" anchorCtr="0">
            <a:noAutofit/>
          </a:bodyPr>
          <a:lstStyle>
            <a:lvl1pPr algn="l">
              <a:defRPr lang="it-IT" sz="3500" b="1" kern="1200" cap="all" dirty="0">
                <a:solidFill>
                  <a:srgbClr val="075071"/>
                </a:solidFill>
                <a:latin typeface="+mn-lt"/>
                <a:ea typeface="Helvetica"/>
                <a:cs typeface="Helvetica"/>
                <a:sym typeface="Helvetica"/>
              </a:defRPr>
            </a:lvl1pPr>
          </a:lstStyle>
          <a:p>
            <a:r>
              <a:rPr lang="it-IT"/>
              <a:t>titolo</a:t>
            </a:r>
          </a:p>
        </p:txBody>
      </p:sp>
      <p:sp>
        <p:nvSpPr>
          <p:cNvPr id="15" name="Sottotitolo 2"/>
          <p:cNvSpPr>
            <a:spLocks noGrp="1"/>
          </p:cNvSpPr>
          <p:nvPr>
            <p:ph type="subTitle" idx="1" hasCustomPrompt="1"/>
          </p:nvPr>
        </p:nvSpPr>
        <p:spPr>
          <a:xfrm>
            <a:off x="749100" y="1265469"/>
            <a:ext cx="10706300" cy="255466"/>
          </a:xfrm>
          <a:prstGeom prst="rect">
            <a:avLst/>
          </a:prstGeom>
        </p:spPr>
        <p:txBody>
          <a:bodyPr lIns="0" tIns="0" rIns="0" bIns="0">
            <a:normAutofit/>
          </a:bodyPr>
          <a:lstStyle>
            <a:lvl1pPr marL="0" indent="0" algn="l">
              <a:buNone/>
              <a:defRPr lang="it-IT" sz="1600" b="1" kern="1200" cap="all" dirty="0">
                <a:solidFill>
                  <a:schemeClr val="accent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 slide</a:t>
            </a:r>
          </a:p>
        </p:txBody>
      </p:sp>
    </p:spTree>
    <p:extLst>
      <p:ext uri="{BB962C8B-B14F-4D97-AF65-F5344CB8AC3E}">
        <p14:creationId xmlns:p14="http://schemas.microsoft.com/office/powerpoint/2010/main" val="2161473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Vuota">
    <p:spTree>
      <p:nvGrpSpPr>
        <p:cNvPr id="1" name=""/>
        <p:cNvGrpSpPr/>
        <p:nvPr/>
      </p:nvGrpSpPr>
      <p:grpSpPr>
        <a:xfrm>
          <a:off x="0" y="0"/>
          <a:ext cx="0" cy="0"/>
          <a:chOff x="0" y="0"/>
          <a:chExt cx="0" cy="0"/>
        </a:xfrm>
      </p:grpSpPr>
      <p:sp>
        <p:nvSpPr>
          <p:cNvPr id="2" name="Rettangolo 1"/>
          <p:cNvSpPr/>
          <p:nvPr userDrawn="1"/>
        </p:nvSpPr>
        <p:spPr>
          <a:xfrm>
            <a:off x="609600" y="6223000"/>
            <a:ext cx="10930467" cy="499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19808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Sessione">
    <p:spTree>
      <p:nvGrpSpPr>
        <p:cNvPr id="1" name=""/>
        <p:cNvGrpSpPr/>
        <p:nvPr/>
      </p:nvGrpSpPr>
      <p:grpSpPr>
        <a:xfrm>
          <a:off x="0" y="0"/>
          <a:ext cx="0" cy="0"/>
          <a:chOff x="0" y="0"/>
          <a:chExt cx="0" cy="0"/>
        </a:xfrm>
      </p:grpSpPr>
      <p:sp>
        <p:nvSpPr>
          <p:cNvPr id="2" name="Picture Placeholder 4"/>
          <p:cNvSpPr>
            <a:spLocks noGrp="1"/>
          </p:cNvSpPr>
          <p:nvPr>
            <p:ph type="pic" sz="quarter" idx="11"/>
          </p:nvPr>
        </p:nvSpPr>
        <p:spPr>
          <a:xfrm>
            <a:off x="48000" y="45000"/>
            <a:ext cx="12114000" cy="6768000"/>
          </a:xfrm>
          <a:prstGeom prst="rect">
            <a:avLst/>
          </a:prstGeom>
          <a:noFill/>
        </p:spPr>
        <p:txBody>
          <a:bodyPr/>
          <a:lstStyle/>
          <a:p>
            <a:endParaRPr lang="en-US"/>
          </a:p>
        </p:txBody>
      </p:sp>
      <p:sp>
        <p:nvSpPr>
          <p:cNvPr id="3" name="Rettangolo 2"/>
          <p:cNvSpPr/>
          <p:nvPr userDrawn="1"/>
        </p:nvSpPr>
        <p:spPr>
          <a:xfrm>
            <a:off x="516467" y="6189133"/>
            <a:ext cx="11218333" cy="524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hape 139"/>
          <p:cNvSpPr/>
          <p:nvPr userDrawn="1"/>
        </p:nvSpPr>
        <p:spPr>
          <a:xfrm>
            <a:off x="300" y="0"/>
            <a:ext cx="12191400" cy="6858000"/>
          </a:xfrm>
          <a:prstGeom prst="rect">
            <a:avLst/>
          </a:prstGeom>
          <a:ln w="76200">
            <a:solidFill>
              <a:srgbClr val="80B815"/>
            </a:solidFill>
            <a:miter lim="400000"/>
          </a:ln>
        </p:spPr>
        <p:txBody>
          <a:bodyPr lIns="25400" tIns="25400" rIns="25400" bIns="25400" anchor="ctr"/>
          <a:lstStyle/>
          <a:p>
            <a:pPr>
              <a:defRPr sz="3200">
                <a:solidFill>
                  <a:srgbClr val="FFFFFF"/>
                </a:solidFill>
              </a:defRPr>
            </a:pPr>
            <a:endParaRPr sz="1600"/>
          </a:p>
        </p:txBody>
      </p:sp>
      <p:sp>
        <p:nvSpPr>
          <p:cNvPr id="5" name="Titolo 1"/>
          <p:cNvSpPr>
            <a:spLocks noGrp="1"/>
          </p:cNvSpPr>
          <p:nvPr>
            <p:ph type="ctrTitle" hasCustomPrompt="1"/>
          </p:nvPr>
        </p:nvSpPr>
        <p:spPr>
          <a:xfrm>
            <a:off x="736600" y="3827805"/>
            <a:ext cx="10718800" cy="480465"/>
          </a:xfrm>
          <a:prstGeom prst="rect">
            <a:avLst/>
          </a:prstGeom>
        </p:spPr>
        <p:txBody>
          <a:bodyPr lIns="0" tIns="0" rIns="0" bIns="0" anchor="t" anchorCtr="0">
            <a:noAutofit/>
          </a:bodyPr>
          <a:lstStyle>
            <a:lvl1pPr algn="l">
              <a:defRPr lang="it-IT" sz="4400" b="1" kern="1200" cap="all" dirty="0">
                <a:solidFill>
                  <a:schemeClr val="bg1"/>
                </a:solidFill>
                <a:latin typeface="+mn-lt"/>
                <a:ea typeface="Helvetica"/>
                <a:cs typeface="Helvetica"/>
                <a:sym typeface="Helvetica"/>
              </a:defRPr>
            </a:lvl1pPr>
          </a:lstStyle>
          <a:p>
            <a:r>
              <a:rPr lang="it-IT"/>
              <a:t>titolo</a:t>
            </a:r>
          </a:p>
        </p:txBody>
      </p:sp>
      <p:sp>
        <p:nvSpPr>
          <p:cNvPr id="6" name="Sottotitolo 2"/>
          <p:cNvSpPr>
            <a:spLocks noGrp="1"/>
          </p:cNvSpPr>
          <p:nvPr>
            <p:ph type="subTitle" idx="1" hasCustomPrompt="1"/>
          </p:nvPr>
        </p:nvSpPr>
        <p:spPr>
          <a:xfrm>
            <a:off x="749100" y="4993235"/>
            <a:ext cx="10706300" cy="255466"/>
          </a:xfrm>
          <a:prstGeom prst="rect">
            <a:avLst/>
          </a:prstGeom>
        </p:spPr>
        <p:txBody>
          <a:bodyPr lIns="0" tIns="0" rIns="0" bIns="0">
            <a:noAutofit/>
          </a:bodyPr>
          <a:lstStyle>
            <a:lvl1pPr marL="0" indent="0" algn="l">
              <a:buNone/>
              <a:defRPr lang="it-IT" sz="2400" b="1" kern="1200" cap="all" dirty="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 slide</a:t>
            </a:r>
          </a:p>
        </p:txBody>
      </p:sp>
      <p:sp>
        <p:nvSpPr>
          <p:cNvPr id="9" name="Segnaposto testo 20">
            <a:extLst>
              <a:ext uri="{FF2B5EF4-FFF2-40B4-BE49-F238E27FC236}">
                <a16:creationId xmlns:a16="http://schemas.microsoft.com/office/drawing/2014/main" xmlns="" id="{FC560556-5297-2C4B-BB73-D5A8DA21C0C5}"/>
              </a:ext>
            </a:extLst>
          </p:cNvPr>
          <p:cNvSpPr>
            <a:spLocks noGrp="1"/>
          </p:cNvSpPr>
          <p:nvPr>
            <p:ph type="body" sz="quarter" idx="39" hasCustomPrompt="1"/>
          </p:nvPr>
        </p:nvSpPr>
        <p:spPr>
          <a:xfrm>
            <a:off x="749100" y="5345915"/>
            <a:ext cx="10706300" cy="781835"/>
          </a:xfrm>
          <a:prstGeom prst="rect">
            <a:avLst/>
          </a:prstGeom>
        </p:spPr>
        <p:txBody>
          <a:bodyPr lIns="0" tIns="0" rIns="0" bIns="0"/>
          <a:lstStyle>
            <a:lvl1pPr marL="0" indent="0" algn="l">
              <a:buNone/>
              <a:defRPr sz="1400">
                <a:solidFill>
                  <a:schemeClr val="bg1"/>
                </a:solidFill>
                <a:latin typeface="Arial" panose="020B0604020202020204" pitchFamily="34" charset="0"/>
                <a:cs typeface="Arial" panose="020B0604020202020204" pitchFamily="34" charset="0"/>
              </a:defRPr>
            </a:lvl1pPr>
          </a:lstStyle>
          <a:p>
            <a:r>
              <a:rPr lang="it-IT"/>
              <a:t>Inserisci qui il testo</a:t>
            </a:r>
          </a:p>
        </p:txBody>
      </p:sp>
    </p:spTree>
    <p:extLst>
      <p:ext uri="{BB962C8B-B14F-4D97-AF65-F5344CB8AC3E}">
        <p14:creationId xmlns:p14="http://schemas.microsoft.com/office/powerpoint/2010/main" val="834614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sto_1colonna">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736600" y="608585"/>
            <a:ext cx="10718800" cy="480465"/>
          </a:xfrm>
          <a:prstGeom prst="rect">
            <a:avLst/>
          </a:prstGeom>
        </p:spPr>
        <p:txBody>
          <a:bodyPr lIns="0" tIns="0" rIns="0" bIns="0" anchor="t" anchorCtr="0">
            <a:noAutofit/>
          </a:bodyPr>
          <a:lstStyle>
            <a:lvl1pPr algn="l">
              <a:defRPr lang="it-IT" sz="3500" b="1" kern="1200" cap="all" dirty="0">
                <a:solidFill>
                  <a:srgbClr val="075071"/>
                </a:solidFill>
                <a:latin typeface="+mn-lt"/>
                <a:ea typeface="Helvetica"/>
                <a:cs typeface="Helvetica"/>
                <a:sym typeface="Helvetica"/>
              </a:defRPr>
            </a:lvl1pPr>
          </a:lstStyle>
          <a:p>
            <a:r>
              <a:rPr lang="it-IT"/>
              <a:t>titolo</a:t>
            </a:r>
          </a:p>
        </p:txBody>
      </p:sp>
      <p:sp>
        <p:nvSpPr>
          <p:cNvPr id="3" name="Sottotitolo 2"/>
          <p:cNvSpPr>
            <a:spLocks noGrp="1"/>
          </p:cNvSpPr>
          <p:nvPr>
            <p:ph type="subTitle" idx="1" hasCustomPrompt="1"/>
          </p:nvPr>
        </p:nvSpPr>
        <p:spPr>
          <a:xfrm>
            <a:off x="749100" y="1265469"/>
            <a:ext cx="10706300" cy="255466"/>
          </a:xfrm>
          <a:prstGeom prst="rect">
            <a:avLst/>
          </a:prstGeom>
        </p:spPr>
        <p:txBody>
          <a:bodyPr lIns="0" tIns="0" rIns="0" bIns="0">
            <a:noAutofit/>
          </a:bodyPr>
          <a:lstStyle>
            <a:lvl1pPr marL="0" indent="0" algn="l">
              <a:buNone/>
              <a:defRPr lang="it-IT" sz="1600" b="1" kern="1200" cap="all" dirty="0">
                <a:solidFill>
                  <a:schemeClr val="accent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 slide</a:t>
            </a:r>
          </a:p>
        </p:txBody>
      </p:sp>
      <p:sp>
        <p:nvSpPr>
          <p:cNvPr id="5" name="Segnaposto contenuto 2"/>
          <p:cNvSpPr>
            <a:spLocks noGrp="1"/>
          </p:cNvSpPr>
          <p:nvPr>
            <p:ph idx="11"/>
          </p:nvPr>
        </p:nvSpPr>
        <p:spPr>
          <a:xfrm>
            <a:off x="749100" y="1825625"/>
            <a:ext cx="10706300" cy="4302125"/>
          </a:xfrm>
          <a:prstGeom prst="rect">
            <a:avLst/>
          </a:prstGeom>
        </p:spPr>
        <p:txBody>
          <a:bodyPr lIns="0" tIns="0" rIns="0" bIns="0"/>
          <a:lstStyle>
            <a:lvl1pPr algn="just">
              <a:buClr>
                <a:schemeClr val="accent2"/>
              </a:buClr>
              <a:defRPr sz="1600">
                <a:latin typeface="Arial" panose="020B0604020202020204" pitchFamily="34" charset="0"/>
                <a:cs typeface="Arial" panose="020B0604020202020204" pitchFamily="34" charset="0"/>
              </a:defRPr>
            </a:lvl1pPr>
            <a:lvl2pPr algn="just">
              <a:buClr>
                <a:schemeClr val="accent2"/>
              </a:buClr>
              <a:defRPr sz="1600">
                <a:latin typeface="Arial" panose="020B0604020202020204" pitchFamily="34" charset="0"/>
                <a:cs typeface="Arial" panose="020B0604020202020204" pitchFamily="34" charset="0"/>
              </a:defRPr>
            </a:lvl2pPr>
            <a:lvl3pPr algn="just">
              <a:buClr>
                <a:schemeClr val="accent2"/>
              </a:buClr>
              <a:defRPr sz="1600">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it-IT"/>
              <a:t>Modifica gli stili del testo dello schema</a:t>
            </a:r>
          </a:p>
          <a:p>
            <a:pPr lvl="1"/>
            <a:r>
              <a:rPr lang="it-IT"/>
              <a:t>Secondo livello</a:t>
            </a:r>
          </a:p>
          <a:p>
            <a:pPr lvl="2"/>
            <a:r>
              <a:rPr lang="it-IT"/>
              <a:t>Terzo livello</a:t>
            </a:r>
          </a:p>
        </p:txBody>
      </p:sp>
    </p:spTree>
    <p:extLst>
      <p:ext uri="{BB962C8B-B14F-4D97-AF65-F5344CB8AC3E}">
        <p14:creationId xmlns:p14="http://schemas.microsoft.com/office/powerpoint/2010/main" val="381102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sto_2colonne">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736600" y="608585"/>
            <a:ext cx="10718800" cy="480465"/>
          </a:xfrm>
          <a:prstGeom prst="rect">
            <a:avLst/>
          </a:prstGeom>
        </p:spPr>
        <p:txBody>
          <a:bodyPr lIns="0" tIns="0" rIns="0" bIns="0" anchor="t" anchorCtr="0">
            <a:noAutofit/>
          </a:bodyPr>
          <a:lstStyle>
            <a:lvl1pPr algn="l">
              <a:defRPr lang="it-IT" sz="3500" b="1" kern="1200" cap="all" dirty="0">
                <a:solidFill>
                  <a:srgbClr val="075071"/>
                </a:solidFill>
                <a:latin typeface="+mn-lt"/>
                <a:ea typeface="Helvetica"/>
                <a:cs typeface="Helvetica"/>
                <a:sym typeface="Helvetica"/>
              </a:defRPr>
            </a:lvl1pPr>
          </a:lstStyle>
          <a:p>
            <a:r>
              <a:rPr lang="it-IT"/>
              <a:t>titolo</a:t>
            </a:r>
          </a:p>
        </p:txBody>
      </p:sp>
      <p:sp>
        <p:nvSpPr>
          <p:cNvPr id="3" name="Sottotitolo 2"/>
          <p:cNvSpPr>
            <a:spLocks noGrp="1"/>
          </p:cNvSpPr>
          <p:nvPr>
            <p:ph type="subTitle" idx="1" hasCustomPrompt="1"/>
          </p:nvPr>
        </p:nvSpPr>
        <p:spPr>
          <a:xfrm>
            <a:off x="749100" y="1265469"/>
            <a:ext cx="10706300" cy="255466"/>
          </a:xfrm>
          <a:prstGeom prst="rect">
            <a:avLst/>
          </a:prstGeom>
        </p:spPr>
        <p:txBody>
          <a:bodyPr lIns="0" tIns="0" rIns="0" bIns="0">
            <a:normAutofit/>
          </a:bodyPr>
          <a:lstStyle>
            <a:lvl1pPr marL="0" indent="0" algn="l">
              <a:buNone/>
              <a:defRPr lang="it-IT" sz="1600" b="1" kern="1200" cap="all" dirty="0">
                <a:solidFill>
                  <a:schemeClr val="accent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 slide</a:t>
            </a:r>
          </a:p>
        </p:txBody>
      </p:sp>
      <p:sp>
        <p:nvSpPr>
          <p:cNvPr id="11" name="Segnaposto contenuto 2"/>
          <p:cNvSpPr>
            <a:spLocks noGrp="1"/>
          </p:cNvSpPr>
          <p:nvPr>
            <p:ph idx="10"/>
          </p:nvPr>
        </p:nvSpPr>
        <p:spPr>
          <a:xfrm>
            <a:off x="749100" y="1825625"/>
            <a:ext cx="5175045" cy="4302125"/>
          </a:xfrm>
          <a:prstGeom prst="rect">
            <a:avLst/>
          </a:prstGeom>
        </p:spPr>
        <p:txBody>
          <a:bodyPr lIns="0" tIns="0" rIns="0" bIns="0"/>
          <a:lstStyle>
            <a:lvl1pPr algn="just">
              <a:buClr>
                <a:schemeClr val="accent2"/>
              </a:buClr>
              <a:defRPr sz="1600">
                <a:latin typeface="Arial" panose="020B0604020202020204" pitchFamily="34" charset="0"/>
                <a:cs typeface="Arial" panose="020B0604020202020204" pitchFamily="34" charset="0"/>
              </a:defRPr>
            </a:lvl1pPr>
            <a:lvl2pPr algn="just">
              <a:buClr>
                <a:schemeClr val="accent2"/>
              </a:buClr>
              <a:defRPr sz="1600">
                <a:latin typeface="Arial" panose="020B0604020202020204" pitchFamily="34" charset="0"/>
                <a:cs typeface="Arial" panose="020B0604020202020204" pitchFamily="34" charset="0"/>
              </a:defRPr>
            </a:lvl2pPr>
            <a:lvl3pPr algn="just">
              <a:buClr>
                <a:schemeClr val="accent2"/>
              </a:buClr>
              <a:defRPr sz="1600">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it-IT"/>
              <a:t>Modifica gli stili del testo dello schema</a:t>
            </a:r>
          </a:p>
          <a:p>
            <a:pPr lvl="1"/>
            <a:r>
              <a:rPr lang="it-IT"/>
              <a:t>Secondo livello</a:t>
            </a:r>
          </a:p>
          <a:p>
            <a:pPr lvl="2"/>
            <a:r>
              <a:rPr lang="it-IT"/>
              <a:t>Terzo livello</a:t>
            </a:r>
          </a:p>
        </p:txBody>
      </p:sp>
      <p:sp>
        <p:nvSpPr>
          <p:cNvPr id="5" name="Segnaposto contenuto 2"/>
          <p:cNvSpPr>
            <a:spLocks noGrp="1"/>
          </p:cNvSpPr>
          <p:nvPr>
            <p:ph idx="11"/>
          </p:nvPr>
        </p:nvSpPr>
        <p:spPr>
          <a:xfrm>
            <a:off x="6280355" y="1825625"/>
            <a:ext cx="5175045" cy="4302125"/>
          </a:xfrm>
          <a:prstGeom prst="rect">
            <a:avLst/>
          </a:prstGeom>
        </p:spPr>
        <p:txBody>
          <a:bodyPr lIns="0" tIns="0" rIns="0" bIns="0"/>
          <a:lstStyle>
            <a:lvl1pPr algn="just">
              <a:buClr>
                <a:schemeClr val="accent2"/>
              </a:buClr>
              <a:defRPr sz="1600">
                <a:latin typeface="Arial" panose="020B0604020202020204" pitchFamily="34" charset="0"/>
                <a:cs typeface="Arial" panose="020B0604020202020204" pitchFamily="34" charset="0"/>
              </a:defRPr>
            </a:lvl1pPr>
            <a:lvl2pPr algn="just">
              <a:buClr>
                <a:schemeClr val="accent2"/>
              </a:buClr>
              <a:defRPr sz="1600">
                <a:latin typeface="Arial" panose="020B0604020202020204" pitchFamily="34" charset="0"/>
                <a:cs typeface="Arial" panose="020B0604020202020204" pitchFamily="34" charset="0"/>
              </a:defRPr>
            </a:lvl2pPr>
            <a:lvl3pPr algn="just">
              <a:buClr>
                <a:schemeClr val="accent2"/>
              </a:buClr>
              <a:defRPr sz="1600">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it-IT"/>
              <a:t>Modifica gli stili del testo dello schema</a:t>
            </a:r>
          </a:p>
          <a:p>
            <a:pPr lvl="1"/>
            <a:r>
              <a:rPr lang="it-IT"/>
              <a:t>Secondo livello</a:t>
            </a:r>
          </a:p>
          <a:p>
            <a:pPr lvl="2"/>
            <a:r>
              <a:rPr lang="it-IT"/>
              <a:t>Terzo livello</a:t>
            </a:r>
          </a:p>
        </p:txBody>
      </p:sp>
    </p:spTree>
    <p:extLst>
      <p:ext uri="{BB962C8B-B14F-4D97-AF65-F5344CB8AC3E}">
        <p14:creationId xmlns:p14="http://schemas.microsoft.com/office/powerpoint/2010/main" val="1795699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esto_Immagine1">
    <p:spTree>
      <p:nvGrpSpPr>
        <p:cNvPr id="1" name=""/>
        <p:cNvGrpSpPr/>
        <p:nvPr/>
      </p:nvGrpSpPr>
      <p:grpSpPr>
        <a:xfrm>
          <a:off x="0" y="0"/>
          <a:ext cx="0" cy="0"/>
          <a:chOff x="0" y="0"/>
          <a:chExt cx="0" cy="0"/>
        </a:xfrm>
      </p:grpSpPr>
      <p:sp>
        <p:nvSpPr>
          <p:cNvPr id="7" name="Titolo 1"/>
          <p:cNvSpPr>
            <a:spLocks noGrp="1"/>
          </p:cNvSpPr>
          <p:nvPr>
            <p:ph type="ctrTitle" hasCustomPrompt="1"/>
          </p:nvPr>
        </p:nvSpPr>
        <p:spPr>
          <a:xfrm>
            <a:off x="736600" y="608585"/>
            <a:ext cx="6451600" cy="480465"/>
          </a:xfrm>
          <a:prstGeom prst="rect">
            <a:avLst/>
          </a:prstGeom>
        </p:spPr>
        <p:txBody>
          <a:bodyPr lIns="0" tIns="0" rIns="0" bIns="0" anchor="t" anchorCtr="0">
            <a:noAutofit/>
          </a:bodyPr>
          <a:lstStyle>
            <a:lvl1pPr algn="l">
              <a:defRPr lang="it-IT" sz="3500" b="1" kern="1200" cap="all" dirty="0">
                <a:solidFill>
                  <a:srgbClr val="075071"/>
                </a:solidFill>
                <a:latin typeface="+mj-lt"/>
                <a:ea typeface="Helvetica"/>
                <a:cs typeface="Helvetica"/>
                <a:sym typeface="Helvetica"/>
              </a:defRPr>
            </a:lvl1pPr>
          </a:lstStyle>
          <a:p>
            <a:r>
              <a:rPr lang="it-IT"/>
              <a:t>titolo</a:t>
            </a:r>
          </a:p>
        </p:txBody>
      </p:sp>
      <p:sp>
        <p:nvSpPr>
          <p:cNvPr id="8" name="Sottotitolo 2"/>
          <p:cNvSpPr>
            <a:spLocks noGrp="1"/>
          </p:cNvSpPr>
          <p:nvPr>
            <p:ph type="subTitle" idx="1" hasCustomPrompt="1"/>
          </p:nvPr>
        </p:nvSpPr>
        <p:spPr>
          <a:xfrm>
            <a:off x="749100" y="1265469"/>
            <a:ext cx="6439100" cy="255466"/>
          </a:xfrm>
          <a:prstGeom prst="rect">
            <a:avLst/>
          </a:prstGeom>
        </p:spPr>
        <p:txBody>
          <a:bodyPr lIns="0" tIns="0" rIns="0" bIns="0">
            <a:noAutofit/>
          </a:bodyPr>
          <a:lstStyle>
            <a:lvl1pPr marL="0" indent="0" algn="l">
              <a:buNone/>
              <a:defRPr lang="it-IT" sz="1600" b="1" kern="1200" cap="all" dirty="0">
                <a:solidFill>
                  <a:schemeClr val="accent1"/>
                </a:solidFill>
                <a:latin typeface="+mj-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 slide</a:t>
            </a:r>
          </a:p>
        </p:txBody>
      </p:sp>
      <p:sp>
        <p:nvSpPr>
          <p:cNvPr id="9" name="Segnaposto contenuto 2"/>
          <p:cNvSpPr>
            <a:spLocks noGrp="1"/>
          </p:cNvSpPr>
          <p:nvPr>
            <p:ph idx="10"/>
          </p:nvPr>
        </p:nvSpPr>
        <p:spPr>
          <a:xfrm>
            <a:off x="749100" y="1825625"/>
            <a:ext cx="6439100" cy="4302125"/>
          </a:xfrm>
          <a:prstGeom prst="rect">
            <a:avLst/>
          </a:prstGeom>
        </p:spPr>
        <p:txBody>
          <a:bodyPr lIns="0" tIns="0" rIns="0" bIns="0"/>
          <a:lstStyle>
            <a:lvl1pPr algn="just">
              <a:buClr>
                <a:schemeClr val="accent2"/>
              </a:buClr>
              <a:defRPr sz="1600">
                <a:latin typeface="Arial" panose="020B0604020202020204" pitchFamily="34" charset="0"/>
                <a:cs typeface="Arial" panose="020B0604020202020204" pitchFamily="34" charset="0"/>
              </a:defRPr>
            </a:lvl1pPr>
            <a:lvl2pPr algn="just">
              <a:buClr>
                <a:schemeClr val="accent2"/>
              </a:buClr>
              <a:defRPr sz="1600">
                <a:latin typeface="Arial" panose="020B0604020202020204" pitchFamily="34" charset="0"/>
                <a:cs typeface="Arial" panose="020B0604020202020204" pitchFamily="34" charset="0"/>
              </a:defRPr>
            </a:lvl2pPr>
            <a:lvl3pPr algn="just">
              <a:buClr>
                <a:schemeClr val="accent2"/>
              </a:buClr>
              <a:defRPr sz="1600">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it-IT"/>
              <a:t>Modifica gli stili del testo dello schema</a:t>
            </a:r>
          </a:p>
          <a:p>
            <a:pPr lvl="1"/>
            <a:r>
              <a:rPr lang="it-IT"/>
              <a:t>Secondo livello</a:t>
            </a:r>
          </a:p>
          <a:p>
            <a:pPr lvl="2"/>
            <a:r>
              <a:rPr lang="it-IT"/>
              <a:t>Terzo livello</a:t>
            </a:r>
          </a:p>
        </p:txBody>
      </p:sp>
      <p:sp>
        <p:nvSpPr>
          <p:cNvPr id="10" name="Segnaposto immagine 8">
            <a:extLst>
              <a:ext uri="{FF2B5EF4-FFF2-40B4-BE49-F238E27FC236}">
                <a16:creationId xmlns:a16="http://schemas.microsoft.com/office/drawing/2014/main" xmlns="" id="{CF0C196E-2EC9-CA44-B4D2-1C34AE493827}"/>
              </a:ext>
            </a:extLst>
          </p:cNvPr>
          <p:cNvSpPr>
            <a:spLocks noGrp="1"/>
          </p:cNvSpPr>
          <p:nvPr>
            <p:ph type="pic" sz="quarter" idx="11"/>
          </p:nvPr>
        </p:nvSpPr>
        <p:spPr>
          <a:xfrm>
            <a:off x="7472541" y="37708"/>
            <a:ext cx="4691105" cy="6792012"/>
          </a:xfrm>
          <a:prstGeom prst="rect">
            <a:avLst/>
          </a:prstGeom>
        </p:spPr>
        <p:txBody>
          <a:bodyPr/>
          <a:lstStyle/>
          <a:p>
            <a:endParaRPr lang="it-IT"/>
          </a:p>
        </p:txBody>
      </p:sp>
    </p:spTree>
    <p:extLst>
      <p:ext uri="{BB962C8B-B14F-4D97-AF65-F5344CB8AC3E}">
        <p14:creationId xmlns:p14="http://schemas.microsoft.com/office/powerpoint/2010/main" val="3906786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esto_Immagine2">
    <p:spTree>
      <p:nvGrpSpPr>
        <p:cNvPr id="1" name=""/>
        <p:cNvGrpSpPr/>
        <p:nvPr/>
      </p:nvGrpSpPr>
      <p:grpSpPr>
        <a:xfrm>
          <a:off x="0" y="0"/>
          <a:ext cx="0" cy="0"/>
          <a:chOff x="0" y="0"/>
          <a:chExt cx="0" cy="0"/>
        </a:xfrm>
      </p:grpSpPr>
      <p:sp>
        <p:nvSpPr>
          <p:cNvPr id="7" name="Titolo 1"/>
          <p:cNvSpPr>
            <a:spLocks noGrp="1"/>
          </p:cNvSpPr>
          <p:nvPr>
            <p:ph type="ctrTitle" hasCustomPrompt="1"/>
          </p:nvPr>
        </p:nvSpPr>
        <p:spPr>
          <a:xfrm>
            <a:off x="736600" y="608585"/>
            <a:ext cx="4508969" cy="480465"/>
          </a:xfrm>
          <a:prstGeom prst="rect">
            <a:avLst/>
          </a:prstGeom>
        </p:spPr>
        <p:txBody>
          <a:bodyPr lIns="0" tIns="0" rIns="0" bIns="0" anchor="t" anchorCtr="0">
            <a:noAutofit/>
          </a:bodyPr>
          <a:lstStyle>
            <a:lvl1pPr algn="l">
              <a:defRPr lang="it-IT" sz="3500" b="1" kern="1200" cap="all" dirty="0">
                <a:solidFill>
                  <a:srgbClr val="075071"/>
                </a:solidFill>
                <a:latin typeface="+mn-lt"/>
                <a:ea typeface="Helvetica"/>
                <a:cs typeface="Helvetica"/>
                <a:sym typeface="Helvetica"/>
              </a:defRPr>
            </a:lvl1pPr>
          </a:lstStyle>
          <a:p>
            <a:r>
              <a:rPr lang="it-IT"/>
              <a:t>titolo</a:t>
            </a:r>
          </a:p>
        </p:txBody>
      </p:sp>
      <p:sp>
        <p:nvSpPr>
          <p:cNvPr id="8" name="Sottotitolo 2"/>
          <p:cNvSpPr>
            <a:spLocks noGrp="1"/>
          </p:cNvSpPr>
          <p:nvPr>
            <p:ph type="subTitle" idx="1" hasCustomPrompt="1"/>
          </p:nvPr>
        </p:nvSpPr>
        <p:spPr>
          <a:xfrm>
            <a:off x="749100" y="1265469"/>
            <a:ext cx="4500233" cy="255466"/>
          </a:xfrm>
          <a:prstGeom prst="rect">
            <a:avLst/>
          </a:prstGeom>
        </p:spPr>
        <p:txBody>
          <a:bodyPr lIns="0" tIns="0" rIns="0" bIns="0">
            <a:noAutofit/>
          </a:bodyPr>
          <a:lstStyle>
            <a:lvl1pPr marL="0" indent="0" algn="l">
              <a:buNone/>
              <a:defRPr lang="it-IT" sz="1600" b="1" kern="1200" cap="all" dirty="0">
                <a:solidFill>
                  <a:schemeClr val="accent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 slide</a:t>
            </a:r>
          </a:p>
        </p:txBody>
      </p:sp>
      <p:sp>
        <p:nvSpPr>
          <p:cNvPr id="9" name="Segnaposto contenuto 2"/>
          <p:cNvSpPr>
            <a:spLocks noGrp="1"/>
          </p:cNvSpPr>
          <p:nvPr>
            <p:ph idx="10"/>
          </p:nvPr>
        </p:nvSpPr>
        <p:spPr>
          <a:xfrm>
            <a:off x="749100" y="1825625"/>
            <a:ext cx="4500233" cy="4302125"/>
          </a:xfrm>
          <a:prstGeom prst="rect">
            <a:avLst/>
          </a:prstGeom>
        </p:spPr>
        <p:txBody>
          <a:bodyPr lIns="0" tIns="0" rIns="0" bIns="0"/>
          <a:lstStyle>
            <a:lvl1pPr algn="just">
              <a:buClr>
                <a:schemeClr val="accent2"/>
              </a:buClr>
              <a:defRPr sz="1600">
                <a:latin typeface="Arial" panose="020B0604020202020204" pitchFamily="34" charset="0"/>
                <a:cs typeface="Arial" panose="020B0604020202020204" pitchFamily="34" charset="0"/>
              </a:defRPr>
            </a:lvl1pPr>
            <a:lvl2pPr algn="just">
              <a:buClr>
                <a:schemeClr val="accent2"/>
              </a:buClr>
              <a:defRPr sz="1600">
                <a:latin typeface="Arial" panose="020B0604020202020204" pitchFamily="34" charset="0"/>
                <a:cs typeface="Arial" panose="020B0604020202020204" pitchFamily="34" charset="0"/>
              </a:defRPr>
            </a:lvl2pPr>
            <a:lvl3pPr algn="just">
              <a:buClr>
                <a:schemeClr val="accent2"/>
              </a:buClr>
              <a:defRPr sz="1600">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it-IT"/>
              <a:t>Modifica gli stili del testo dello schema</a:t>
            </a:r>
          </a:p>
          <a:p>
            <a:pPr lvl="1"/>
            <a:r>
              <a:rPr lang="it-IT"/>
              <a:t>Secondo livello</a:t>
            </a:r>
          </a:p>
          <a:p>
            <a:pPr lvl="2"/>
            <a:r>
              <a:rPr lang="it-IT"/>
              <a:t>Terzo livello</a:t>
            </a:r>
          </a:p>
        </p:txBody>
      </p:sp>
      <p:sp>
        <p:nvSpPr>
          <p:cNvPr id="10" name="Segnaposto immagine 8">
            <a:extLst>
              <a:ext uri="{FF2B5EF4-FFF2-40B4-BE49-F238E27FC236}">
                <a16:creationId xmlns:a16="http://schemas.microsoft.com/office/drawing/2014/main" xmlns="" id="{CF0C196E-2EC9-CA44-B4D2-1C34AE493827}"/>
              </a:ext>
            </a:extLst>
          </p:cNvPr>
          <p:cNvSpPr>
            <a:spLocks noGrp="1"/>
          </p:cNvSpPr>
          <p:nvPr>
            <p:ph type="pic" sz="quarter" idx="11"/>
          </p:nvPr>
        </p:nvSpPr>
        <p:spPr>
          <a:xfrm>
            <a:off x="8918132" y="37708"/>
            <a:ext cx="3240000" cy="6792012"/>
          </a:xfrm>
          <a:prstGeom prst="rect">
            <a:avLst/>
          </a:prstGeom>
        </p:spPr>
        <p:txBody>
          <a:bodyPr/>
          <a:lstStyle/>
          <a:p>
            <a:endParaRPr lang="it-IT"/>
          </a:p>
        </p:txBody>
      </p:sp>
      <p:sp>
        <p:nvSpPr>
          <p:cNvPr id="6" name="Shape 150">
            <a:extLst>
              <a:ext uri="{FF2B5EF4-FFF2-40B4-BE49-F238E27FC236}">
                <a16:creationId xmlns:a16="http://schemas.microsoft.com/office/drawing/2014/main" xmlns="" id="{C429839A-929C-0C4B-B254-39DEDD48D6AD}"/>
              </a:ext>
            </a:extLst>
          </p:cNvPr>
          <p:cNvSpPr/>
          <p:nvPr userDrawn="1"/>
        </p:nvSpPr>
        <p:spPr>
          <a:xfrm>
            <a:off x="5686859" y="37708"/>
            <a:ext cx="3240000" cy="6792012"/>
          </a:xfrm>
          <a:prstGeom prst="rect">
            <a:avLst/>
          </a:prstGeom>
          <a:solidFill>
            <a:srgbClr val="075071"/>
          </a:solidFill>
          <a:ln w="12700">
            <a:miter lim="400000"/>
          </a:ln>
        </p:spPr>
        <p:txBody>
          <a:bodyPr lIns="25400" tIns="25400" rIns="25400" bIns="25400" anchor="ctr"/>
          <a:lstStyle/>
          <a:p>
            <a:pPr>
              <a:defRPr sz="3200">
                <a:solidFill>
                  <a:srgbClr val="FFFFFF"/>
                </a:solidFill>
              </a:defRPr>
            </a:pPr>
            <a:endParaRPr sz="1600"/>
          </a:p>
        </p:txBody>
      </p:sp>
      <p:sp>
        <p:nvSpPr>
          <p:cNvPr id="11" name="Segnaposto testo 20">
            <a:extLst>
              <a:ext uri="{FF2B5EF4-FFF2-40B4-BE49-F238E27FC236}">
                <a16:creationId xmlns:a16="http://schemas.microsoft.com/office/drawing/2014/main" xmlns="" id="{E2369F40-B1FE-C340-BF80-137611C825AF}"/>
              </a:ext>
            </a:extLst>
          </p:cNvPr>
          <p:cNvSpPr>
            <a:spLocks noGrp="1"/>
          </p:cNvSpPr>
          <p:nvPr>
            <p:ph type="body" sz="quarter" idx="20" hasCustomPrompt="1"/>
          </p:nvPr>
        </p:nvSpPr>
        <p:spPr>
          <a:xfrm>
            <a:off x="5866512" y="1848576"/>
            <a:ext cx="2880695" cy="252029"/>
          </a:xfrm>
          <a:prstGeom prst="rect">
            <a:avLst/>
          </a:prstGeom>
        </p:spPr>
        <p:txBody>
          <a:bodyPr lIns="0" tIns="0" rIns="0" bIns="0"/>
          <a:lstStyle>
            <a:lvl1pPr marL="0" indent="0" algn="ctr">
              <a:buNone/>
              <a:defRPr lang="it-IT" sz="1400" b="1" dirty="0" smtClean="0">
                <a:solidFill>
                  <a:schemeClr val="bg1"/>
                </a:solidFill>
                <a:latin typeface="+mj-lt"/>
                <a:cs typeface="Arial" panose="020B0604020202020204" pitchFamily="34" charset="0"/>
                <a:sym typeface="OpenSans-Regular"/>
              </a:defRPr>
            </a:lvl1pPr>
          </a:lstStyle>
          <a:p>
            <a:r>
              <a:rPr lang="it-IT"/>
              <a:t>Inserisci qui il titolo</a:t>
            </a:r>
          </a:p>
        </p:txBody>
      </p:sp>
      <p:sp>
        <p:nvSpPr>
          <p:cNvPr id="12" name="Segnaposto testo 20">
            <a:extLst>
              <a:ext uri="{FF2B5EF4-FFF2-40B4-BE49-F238E27FC236}">
                <a16:creationId xmlns:a16="http://schemas.microsoft.com/office/drawing/2014/main" xmlns="" id="{AB82D253-C84D-C640-8F5D-DCBC9DF65B6D}"/>
              </a:ext>
            </a:extLst>
          </p:cNvPr>
          <p:cNvSpPr>
            <a:spLocks noGrp="1"/>
          </p:cNvSpPr>
          <p:nvPr>
            <p:ph type="body" sz="quarter" idx="21" hasCustomPrompt="1"/>
          </p:nvPr>
        </p:nvSpPr>
        <p:spPr>
          <a:xfrm>
            <a:off x="5866512" y="2295837"/>
            <a:ext cx="2880695" cy="920892"/>
          </a:xfrm>
          <a:prstGeom prst="rect">
            <a:avLst/>
          </a:prstGeom>
        </p:spPr>
        <p:txBody>
          <a:bodyPr lIns="0" tIns="0" rIns="0" bIns="0"/>
          <a:lstStyle>
            <a:lvl1pPr marL="0" indent="0" algn="ctr">
              <a:buNone/>
              <a:defRPr lang="it-IT" sz="1200" b="0" dirty="0" smtClean="0">
                <a:solidFill>
                  <a:schemeClr val="bg1"/>
                </a:solidFill>
                <a:latin typeface="Arial" panose="020B0604020202020204" pitchFamily="34" charset="0"/>
                <a:cs typeface="Arial" panose="020B0604020202020204" pitchFamily="34" charset="0"/>
                <a:sym typeface="OpenSans-Regular"/>
              </a:defRPr>
            </a:lvl1pPr>
          </a:lstStyle>
          <a:p>
            <a:r>
              <a:rPr lang="it-IT"/>
              <a:t>Inserisci qui il testo</a:t>
            </a:r>
          </a:p>
        </p:txBody>
      </p:sp>
      <p:sp>
        <p:nvSpPr>
          <p:cNvPr id="13" name="Segnaposto immagine 21">
            <a:extLst>
              <a:ext uri="{FF2B5EF4-FFF2-40B4-BE49-F238E27FC236}">
                <a16:creationId xmlns:a16="http://schemas.microsoft.com/office/drawing/2014/main" xmlns="" id="{97B1BB5C-F980-DC4C-A208-D537B8A790D8}"/>
              </a:ext>
            </a:extLst>
          </p:cNvPr>
          <p:cNvSpPr>
            <a:spLocks noGrp="1"/>
          </p:cNvSpPr>
          <p:nvPr>
            <p:ph type="pic" sz="quarter" idx="22"/>
          </p:nvPr>
        </p:nvSpPr>
        <p:spPr>
          <a:xfrm>
            <a:off x="6875622" y="908720"/>
            <a:ext cx="862475" cy="576263"/>
          </a:xfrm>
          <a:prstGeom prst="rect">
            <a:avLst/>
          </a:prstGeom>
        </p:spPr>
        <p:txBody>
          <a:bodyPr/>
          <a:lstStyle>
            <a:lvl1pPr marL="0" indent="0">
              <a:buNone/>
              <a:defRPr sz="600"/>
            </a:lvl1pPr>
          </a:lstStyle>
          <a:p>
            <a:endParaRPr lang="it-IT"/>
          </a:p>
        </p:txBody>
      </p:sp>
      <p:sp>
        <p:nvSpPr>
          <p:cNvPr id="14" name="Segnaposto testo 20">
            <a:extLst>
              <a:ext uri="{FF2B5EF4-FFF2-40B4-BE49-F238E27FC236}">
                <a16:creationId xmlns:a16="http://schemas.microsoft.com/office/drawing/2014/main" xmlns="" id="{E2369F40-B1FE-C340-BF80-137611C825AF}"/>
              </a:ext>
            </a:extLst>
          </p:cNvPr>
          <p:cNvSpPr>
            <a:spLocks noGrp="1"/>
          </p:cNvSpPr>
          <p:nvPr>
            <p:ph type="body" sz="quarter" idx="23" hasCustomPrompt="1"/>
          </p:nvPr>
        </p:nvSpPr>
        <p:spPr>
          <a:xfrm>
            <a:off x="5866512" y="4761109"/>
            <a:ext cx="2880695" cy="252029"/>
          </a:xfrm>
          <a:prstGeom prst="rect">
            <a:avLst/>
          </a:prstGeom>
        </p:spPr>
        <p:txBody>
          <a:bodyPr lIns="0" tIns="0" rIns="0" bIns="0"/>
          <a:lstStyle>
            <a:lvl1pPr marL="0" indent="0" algn="ctr">
              <a:buNone/>
              <a:defRPr lang="it-IT" sz="1400" b="1" dirty="0" smtClean="0">
                <a:solidFill>
                  <a:schemeClr val="bg1"/>
                </a:solidFill>
                <a:latin typeface="+mj-lt"/>
                <a:cs typeface="Arial" panose="020B0604020202020204" pitchFamily="34" charset="0"/>
                <a:sym typeface="OpenSans-Regular"/>
              </a:defRPr>
            </a:lvl1pPr>
          </a:lstStyle>
          <a:p>
            <a:r>
              <a:rPr lang="it-IT"/>
              <a:t>Inserisci qui il titolo</a:t>
            </a:r>
          </a:p>
        </p:txBody>
      </p:sp>
      <p:sp>
        <p:nvSpPr>
          <p:cNvPr id="15" name="Segnaposto testo 20">
            <a:extLst>
              <a:ext uri="{FF2B5EF4-FFF2-40B4-BE49-F238E27FC236}">
                <a16:creationId xmlns:a16="http://schemas.microsoft.com/office/drawing/2014/main" xmlns="" id="{AB82D253-C84D-C640-8F5D-DCBC9DF65B6D}"/>
              </a:ext>
            </a:extLst>
          </p:cNvPr>
          <p:cNvSpPr>
            <a:spLocks noGrp="1"/>
          </p:cNvSpPr>
          <p:nvPr>
            <p:ph type="body" sz="quarter" idx="24" hasCustomPrompt="1"/>
          </p:nvPr>
        </p:nvSpPr>
        <p:spPr>
          <a:xfrm>
            <a:off x="5866512" y="5208370"/>
            <a:ext cx="2880695" cy="920892"/>
          </a:xfrm>
          <a:prstGeom prst="rect">
            <a:avLst/>
          </a:prstGeom>
        </p:spPr>
        <p:txBody>
          <a:bodyPr lIns="0" tIns="0" rIns="0" bIns="0"/>
          <a:lstStyle>
            <a:lvl1pPr marL="0" indent="0" algn="ctr">
              <a:buNone/>
              <a:defRPr lang="it-IT" sz="1200" b="0" dirty="0" smtClean="0">
                <a:solidFill>
                  <a:schemeClr val="bg1"/>
                </a:solidFill>
                <a:latin typeface="Arial" panose="020B0604020202020204" pitchFamily="34" charset="0"/>
                <a:cs typeface="Arial" panose="020B0604020202020204" pitchFamily="34" charset="0"/>
                <a:sym typeface="OpenSans-Regular"/>
              </a:defRPr>
            </a:lvl1pPr>
          </a:lstStyle>
          <a:p>
            <a:r>
              <a:rPr lang="it-IT"/>
              <a:t>Inserisci qui il testo</a:t>
            </a:r>
          </a:p>
        </p:txBody>
      </p:sp>
      <p:sp>
        <p:nvSpPr>
          <p:cNvPr id="16" name="Segnaposto immagine 21">
            <a:extLst>
              <a:ext uri="{FF2B5EF4-FFF2-40B4-BE49-F238E27FC236}">
                <a16:creationId xmlns:a16="http://schemas.microsoft.com/office/drawing/2014/main" xmlns="" id="{97B1BB5C-F980-DC4C-A208-D537B8A790D8}"/>
              </a:ext>
            </a:extLst>
          </p:cNvPr>
          <p:cNvSpPr>
            <a:spLocks noGrp="1"/>
          </p:cNvSpPr>
          <p:nvPr>
            <p:ph type="pic" sz="quarter" idx="25"/>
          </p:nvPr>
        </p:nvSpPr>
        <p:spPr>
          <a:xfrm>
            <a:off x="6875622" y="3821253"/>
            <a:ext cx="862475" cy="576263"/>
          </a:xfrm>
          <a:prstGeom prst="rect">
            <a:avLst/>
          </a:prstGeom>
        </p:spPr>
        <p:txBody>
          <a:bodyPr/>
          <a:lstStyle>
            <a:lvl1pPr marL="0" indent="0">
              <a:buNone/>
              <a:defRPr sz="600"/>
            </a:lvl1pPr>
          </a:lstStyle>
          <a:p>
            <a:endParaRPr lang="it-IT"/>
          </a:p>
        </p:txBody>
      </p:sp>
    </p:spTree>
    <p:extLst>
      <p:ext uri="{BB962C8B-B14F-4D97-AF65-F5344CB8AC3E}">
        <p14:creationId xmlns:p14="http://schemas.microsoft.com/office/powerpoint/2010/main" val="2723262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esto_Immagine3">
    <p:spTree>
      <p:nvGrpSpPr>
        <p:cNvPr id="1" name=""/>
        <p:cNvGrpSpPr/>
        <p:nvPr/>
      </p:nvGrpSpPr>
      <p:grpSpPr>
        <a:xfrm>
          <a:off x="0" y="0"/>
          <a:ext cx="0" cy="0"/>
          <a:chOff x="0" y="0"/>
          <a:chExt cx="0" cy="0"/>
        </a:xfrm>
      </p:grpSpPr>
      <p:sp>
        <p:nvSpPr>
          <p:cNvPr id="7" name="Segnaposto immagine 4">
            <a:extLst>
              <a:ext uri="{FF2B5EF4-FFF2-40B4-BE49-F238E27FC236}">
                <a16:creationId xmlns:a16="http://schemas.microsoft.com/office/drawing/2014/main" xmlns="" id="{07966B0F-4042-8944-AC77-E1540E00E2D7}"/>
              </a:ext>
            </a:extLst>
          </p:cNvPr>
          <p:cNvSpPr>
            <a:spLocks noGrp="1"/>
          </p:cNvSpPr>
          <p:nvPr>
            <p:ph type="pic" sz="quarter" idx="13"/>
          </p:nvPr>
        </p:nvSpPr>
        <p:spPr>
          <a:xfrm>
            <a:off x="36000" y="44622"/>
            <a:ext cx="12114000" cy="2491200"/>
          </a:xfrm>
          <a:prstGeom prst="rect">
            <a:avLst/>
          </a:prstGeom>
        </p:spPr>
        <p:txBody>
          <a:bodyPr/>
          <a:lstStyle/>
          <a:p>
            <a:endParaRPr lang="it-IT"/>
          </a:p>
        </p:txBody>
      </p:sp>
      <p:sp>
        <p:nvSpPr>
          <p:cNvPr id="11" name="Segnaposto testo 20">
            <a:extLst>
              <a:ext uri="{FF2B5EF4-FFF2-40B4-BE49-F238E27FC236}">
                <a16:creationId xmlns:a16="http://schemas.microsoft.com/office/drawing/2014/main" xmlns="" id="{BC7713CD-2BB7-B94A-9D3B-24108456C407}"/>
              </a:ext>
            </a:extLst>
          </p:cNvPr>
          <p:cNvSpPr>
            <a:spLocks noGrp="1"/>
          </p:cNvSpPr>
          <p:nvPr>
            <p:ph type="body" sz="quarter" idx="18" hasCustomPrompt="1"/>
          </p:nvPr>
        </p:nvSpPr>
        <p:spPr>
          <a:xfrm>
            <a:off x="8275922" y="4006585"/>
            <a:ext cx="3186527" cy="720080"/>
          </a:xfrm>
          <a:prstGeom prst="rect">
            <a:avLst/>
          </a:prstGeom>
        </p:spPr>
        <p:txBody>
          <a:bodyPr lIns="0" tIns="0" rIns="0" bIns="0"/>
          <a:lstStyle>
            <a:lvl1pPr marL="0" indent="0">
              <a:buNone/>
              <a:defRPr sz="1200">
                <a:solidFill>
                  <a:schemeClr val="accent2"/>
                </a:solidFill>
                <a:latin typeface="Arial" panose="020B0604020202020204" pitchFamily="34" charset="0"/>
                <a:cs typeface="Arial" panose="020B0604020202020204" pitchFamily="34" charset="0"/>
              </a:defRPr>
            </a:lvl1pPr>
          </a:lstStyle>
          <a:p>
            <a:r>
              <a:rPr lang="it-IT"/>
              <a:t>Inserisci qui il testo</a:t>
            </a:r>
          </a:p>
        </p:txBody>
      </p:sp>
      <p:sp>
        <p:nvSpPr>
          <p:cNvPr id="12" name="Segnaposto testo 20">
            <a:extLst>
              <a:ext uri="{FF2B5EF4-FFF2-40B4-BE49-F238E27FC236}">
                <a16:creationId xmlns:a16="http://schemas.microsoft.com/office/drawing/2014/main" xmlns="" id="{67513DB1-D062-9E4C-B75B-31CA85EB1881}"/>
              </a:ext>
            </a:extLst>
          </p:cNvPr>
          <p:cNvSpPr>
            <a:spLocks noGrp="1"/>
          </p:cNvSpPr>
          <p:nvPr>
            <p:ph type="body" sz="quarter" idx="19" hasCustomPrompt="1"/>
          </p:nvPr>
        </p:nvSpPr>
        <p:spPr>
          <a:xfrm>
            <a:off x="8275922" y="5060133"/>
            <a:ext cx="3186527" cy="720080"/>
          </a:xfrm>
          <a:prstGeom prst="rect">
            <a:avLst/>
          </a:prstGeom>
        </p:spPr>
        <p:txBody>
          <a:bodyPr lIns="0" tIns="0" rIns="0" bIns="0"/>
          <a:lstStyle>
            <a:lvl1pPr marL="0" indent="0">
              <a:buNone/>
              <a:defRPr sz="1200">
                <a:solidFill>
                  <a:schemeClr val="accent1"/>
                </a:solidFill>
                <a:latin typeface="Arial" panose="020B0604020202020204" pitchFamily="34" charset="0"/>
                <a:cs typeface="Arial" panose="020B0604020202020204" pitchFamily="34" charset="0"/>
              </a:defRPr>
            </a:lvl1pPr>
          </a:lstStyle>
          <a:p>
            <a:r>
              <a:rPr lang="it-IT"/>
              <a:t>Inserisci qui il testo</a:t>
            </a:r>
          </a:p>
        </p:txBody>
      </p:sp>
      <p:sp>
        <p:nvSpPr>
          <p:cNvPr id="13" name="Segnaposto testo 20">
            <a:extLst>
              <a:ext uri="{FF2B5EF4-FFF2-40B4-BE49-F238E27FC236}">
                <a16:creationId xmlns:a16="http://schemas.microsoft.com/office/drawing/2014/main" xmlns="" id="{C6D7529F-3E69-1B4D-BF7E-112D5AFC7F07}"/>
              </a:ext>
            </a:extLst>
          </p:cNvPr>
          <p:cNvSpPr>
            <a:spLocks noGrp="1"/>
          </p:cNvSpPr>
          <p:nvPr>
            <p:ph type="body" sz="quarter" idx="17" hasCustomPrompt="1"/>
          </p:nvPr>
        </p:nvSpPr>
        <p:spPr>
          <a:xfrm>
            <a:off x="8275922" y="2933159"/>
            <a:ext cx="3186527" cy="720080"/>
          </a:xfrm>
          <a:prstGeom prst="rect">
            <a:avLst/>
          </a:prstGeom>
        </p:spPr>
        <p:txBody>
          <a:bodyPr lIns="0" tIns="0" rIns="0" bIns="0"/>
          <a:lstStyle>
            <a:lvl1pPr marL="0" indent="0">
              <a:buNone/>
              <a:defRPr sz="1200">
                <a:solidFill>
                  <a:schemeClr val="accent1"/>
                </a:solidFill>
                <a:latin typeface="Arial" panose="020B0604020202020204" pitchFamily="34" charset="0"/>
                <a:cs typeface="Arial" panose="020B0604020202020204" pitchFamily="34" charset="0"/>
              </a:defRPr>
            </a:lvl1pPr>
          </a:lstStyle>
          <a:p>
            <a:r>
              <a:rPr lang="it-IT"/>
              <a:t>Inserisci qui il testo</a:t>
            </a:r>
          </a:p>
        </p:txBody>
      </p:sp>
      <p:sp>
        <p:nvSpPr>
          <p:cNvPr id="16" name="Segnaposto immagine 21">
            <a:extLst>
              <a:ext uri="{FF2B5EF4-FFF2-40B4-BE49-F238E27FC236}">
                <a16:creationId xmlns:a16="http://schemas.microsoft.com/office/drawing/2014/main" xmlns="" id="{CA42E358-6339-FB4E-B142-C60613645953}"/>
              </a:ext>
            </a:extLst>
          </p:cNvPr>
          <p:cNvSpPr>
            <a:spLocks noGrp="1"/>
          </p:cNvSpPr>
          <p:nvPr>
            <p:ph type="pic" sz="quarter" idx="20"/>
          </p:nvPr>
        </p:nvSpPr>
        <p:spPr>
          <a:xfrm>
            <a:off x="7248676" y="2933159"/>
            <a:ext cx="684302" cy="720080"/>
          </a:xfrm>
          <a:prstGeom prst="rect">
            <a:avLst/>
          </a:prstGeom>
        </p:spPr>
        <p:txBody>
          <a:bodyPr/>
          <a:lstStyle>
            <a:lvl1pPr marL="0" indent="0">
              <a:buNone/>
              <a:defRPr sz="600"/>
            </a:lvl1pPr>
          </a:lstStyle>
          <a:p>
            <a:endParaRPr lang="it-IT"/>
          </a:p>
        </p:txBody>
      </p:sp>
      <p:sp>
        <p:nvSpPr>
          <p:cNvPr id="17" name="Segnaposto immagine 21">
            <a:extLst>
              <a:ext uri="{FF2B5EF4-FFF2-40B4-BE49-F238E27FC236}">
                <a16:creationId xmlns:a16="http://schemas.microsoft.com/office/drawing/2014/main" xmlns="" id="{CA42E358-6339-FB4E-B142-C60613645953}"/>
              </a:ext>
            </a:extLst>
          </p:cNvPr>
          <p:cNvSpPr>
            <a:spLocks noGrp="1"/>
          </p:cNvSpPr>
          <p:nvPr>
            <p:ph type="pic" sz="quarter" idx="21"/>
          </p:nvPr>
        </p:nvSpPr>
        <p:spPr>
          <a:xfrm>
            <a:off x="7248676" y="4006585"/>
            <a:ext cx="684302" cy="720080"/>
          </a:xfrm>
          <a:prstGeom prst="rect">
            <a:avLst/>
          </a:prstGeom>
        </p:spPr>
        <p:txBody>
          <a:bodyPr/>
          <a:lstStyle>
            <a:lvl1pPr marL="0" indent="0">
              <a:buNone/>
              <a:defRPr sz="600"/>
            </a:lvl1pPr>
          </a:lstStyle>
          <a:p>
            <a:endParaRPr lang="it-IT"/>
          </a:p>
        </p:txBody>
      </p:sp>
      <p:sp>
        <p:nvSpPr>
          <p:cNvPr id="18" name="Segnaposto immagine 21">
            <a:extLst>
              <a:ext uri="{FF2B5EF4-FFF2-40B4-BE49-F238E27FC236}">
                <a16:creationId xmlns:a16="http://schemas.microsoft.com/office/drawing/2014/main" xmlns="" id="{CA42E358-6339-FB4E-B142-C60613645953}"/>
              </a:ext>
            </a:extLst>
          </p:cNvPr>
          <p:cNvSpPr>
            <a:spLocks noGrp="1"/>
          </p:cNvSpPr>
          <p:nvPr>
            <p:ph type="pic" sz="quarter" idx="22"/>
          </p:nvPr>
        </p:nvSpPr>
        <p:spPr>
          <a:xfrm>
            <a:off x="7248676" y="5056452"/>
            <a:ext cx="684302" cy="720080"/>
          </a:xfrm>
          <a:prstGeom prst="rect">
            <a:avLst/>
          </a:prstGeom>
        </p:spPr>
        <p:txBody>
          <a:bodyPr/>
          <a:lstStyle>
            <a:lvl1pPr marL="0" indent="0">
              <a:buNone/>
              <a:defRPr sz="600"/>
            </a:lvl1pPr>
          </a:lstStyle>
          <a:p>
            <a:endParaRPr lang="it-IT"/>
          </a:p>
        </p:txBody>
      </p:sp>
      <p:sp>
        <p:nvSpPr>
          <p:cNvPr id="20" name="Segnaposto contenuto 2"/>
          <p:cNvSpPr>
            <a:spLocks noGrp="1"/>
          </p:cNvSpPr>
          <p:nvPr>
            <p:ph idx="10"/>
          </p:nvPr>
        </p:nvSpPr>
        <p:spPr>
          <a:xfrm>
            <a:off x="749100" y="2945043"/>
            <a:ext cx="4669567" cy="3182708"/>
          </a:xfrm>
          <a:prstGeom prst="rect">
            <a:avLst/>
          </a:prstGeom>
        </p:spPr>
        <p:txBody>
          <a:bodyPr lIns="0" tIns="0" rIns="0" bIns="0"/>
          <a:lstStyle>
            <a:lvl1pPr algn="just">
              <a:buClr>
                <a:schemeClr val="accent2"/>
              </a:buClr>
              <a:defRPr sz="1600">
                <a:latin typeface="Arial" panose="020B0604020202020204" pitchFamily="34" charset="0"/>
                <a:cs typeface="Arial" panose="020B0604020202020204" pitchFamily="34" charset="0"/>
              </a:defRPr>
            </a:lvl1pPr>
            <a:lvl2pPr algn="just">
              <a:buClr>
                <a:schemeClr val="accent2"/>
              </a:buClr>
              <a:defRPr sz="1600">
                <a:latin typeface="Arial" panose="020B0604020202020204" pitchFamily="34" charset="0"/>
                <a:cs typeface="Arial" panose="020B0604020202020204" pitchFamily="34" charset="0"/>
              </a:defRPr>
            </a:lvl2pPr>
            <a:lvl3pPr algn="just">
              <a:buClr>
                <a:schemeClr val="accent2"/>
              </a:buClr>
              <a:defRPr sz="1600">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it-IT"/>
              <a:t>Modifica gli stili del testo dello schema</a:t>
            </a:r>
          </a:p>
          <a:p>
            <a:pPr lvl="1"/>
            <a:r>
              <a:rPr lang="it-IT"/>
              <a:t>Secondo livello</a:t>
            </a:r>
          </a:p>
          <a:p>
            <a:pPr lvl="2"/>
            <a:r>
              <a:rPr lang="it-IT"/>
              <a:t>Terzo livello</a:t>
            </a:r>
          </a:p>
        </p:txBody>
      </p:sp>
      <p:sp>
        <p:nvSpPr>
          <p:cNvPr id="21" name="Titolo 1"/>
          <p:cNvSpPr>
            <a:spLocks noGrp="1"/>
          </p:cNvSpPr>
          <p:nvPr>
            <p:ph type="ctrTitle" hasCustomPrompt="1"/>
          </p:nvPr>
        </p:nvSpPr>
        <p:spPr>
          <a:xfrm>
            <a:off x="736600" y="1240068"/>
            <a:ext cx="10718800" cy="480465"/>
          </a:xfrm>
          <a:prstGeom prst="rect">
            <a:avLst/>
          </a:prstGeom>
        </p:spPr>
        <p:txBody>
          <a:bodyPr lIns="0" tIns="0" rIns="0" bIns="0" anchor="t" anchorCtr="0">
            <a:noAutofit/>
          </a:bodyPr>
          <a:lstStyle>
            <a:lvl1pPr algn="l">
              <a:defRPr lang="it-IT" sz="3500" b="1" kern="1200" cap="all" dirty="0">
                <a:solidFill>
                  <a:schemeClr val="bg1"/>
                </a:solidFill>
                <a:latin typeface="+mn-lt"/>
                <a:ea typeface="Helvetica"/>
                <a:cs typeface="Helvetica"/>
                <a:sym typeface="Helvetica"/>
              </a:defRPr>
            </a:lvl1pPr>
          </a:lstStyle>
          <a:p>
            <a:r>
              <a:rPr lang="it-IT"/>
              <a:t>titolo</a:t>
            </a:r>
          </a:p>
        </p:txBody>
      </p:sp>
      <p:sp>
        <p:nvSpPr>
          <p:cNvPr id="22" name="Sottotitolo 2"/>
          <p:cNvSpPr txBox="1">
            <a:spLocks/>
          </p:cNvSpPr>
          <p:nvPr userDrawn="1"/>
        </p:nvSpPr>
        <p:spPr>
          <a:xfrm>
            <a:off x="749100" y="1265469"/>
            <a:ext cx="10698032" cy="255466"/>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lang="it-IT" sz="1600" b="1" kern="1200" cap="all" dirty="0">
                <a:solidFill>
                  <a:schemeClr val="accent1"/>
                </a:solidFill>
                <a:latin typeface="+mn-lt"/>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a:solidFill>
                  <a:schemeClr val="bg1"/>
                </a:solidFill>
              </a:rPr>
              <a:t>Sottotitolo slide</a:t>
            </a:r>
          </a:p>
        </p:txBody>
      </p:sp>
      <p:sp>
        <p:nvSpPr>
          <p:cNvPr id="23" name="Sottotitolo 2"/>
          <p:cNvSpPr>
            <a:spLocks noGrp="1"/>
          </p:cNvSpPr>
          <p:nvPr>
            <p:ph type="subTitle" idx="1" hasCustomPrompt="1"/>
          </p:nvPr>
        </p:nvSpPr>
        <p:spPr>
          <a:xfrm>
            <a:off x="749100" y="1896952"/>
            <a:ext cx="10698032" cy="255466"/>
          </a:xfrm>
          <a:prstGeom prst="rect">
            <a:avLst/>
          </a:prstGeom>
        </p:spPr>
        <p:txBody>
          <a:bodyPr lIns="0" tIns="0" rIns="0" bIns="0">
            <a:noAutofit/>
          </a:bodyPr>
          <a:lstStyle>
            <a:lvl1pPr marL="0" indent="0" algn="l">
              <a:buNone/>
              <a:defRPr lang="it-IT" sz="1600" b="1" kern="1200" cap="all" dirty="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 slide</a:t>
            </a:r>
          </a:p>
        </p:txBody>
      </p:sp>
    </p:spTree>
    <p:extLst>
      <p:ext uri="{BB962C8B-B14F-4D97-AF65-F5344CB8AC3E}">
        <p14:creationId xmlns:p14="http://schemas.microsoft.com/office/powerpoint/2010/main" val="334643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esto_Immagine4">
    <p:spTree>
      <p:nvGrpSpPr>
        <p:cNvPr id="1" name=""/>
        <p:cNvGrpSpPr/>
        <p:nvPr/>
      </p:nvGrpSpPr>
      <p:grpSpPr>
        <a:xfrm>
          <a:off x="0" y="0"/>
          <a:ext cx="0" cy="0"/>
          <a:chOff x="0" y="0"/>
          <a:chExt cx="0" cy="0"/>
        </a:xfrm>
      </p:grpSpPr>
      <p:sp>
        <p:nvSpPr>
          <p:cNvPr id="8" name="Titolo 1"/>
          <p:cNvSpPr>
            <a:spLocks noGrp="1"/>
          </p:cNvSpPr>
          <p:nvPr>
            <p:ph type="ctrTitle" hasCustomPrompt="1"/>
          </p:nvPr>
        </p:nvSpPr>
        <p:spPr>
          <a:xfrm>
            <a:off x="736600" y="608585"/>
            <a:ext cx="10718800" cy="480465"/>
          </a:xfrm>
          <a:prstGeom prst="rect">
            <a:avLst/>
          </a:prstGeom>
        </p:spPr>
        <p:txBody>
          <a:bodyPr lIns="0" tIns="0" rIns="0" bIns="0" anchor="t" anchorCtr="0">
            <a:noAutofit/>
          </a:bodyPr>
          <a:lstStyle>
            <a:lvl1pPr algn="l">
              <a:defRPr lang="it-IT" sz="3500" b="1" kern="1200" cap="all" dirty="0">
                <a:solidFill>
                  <a:srgbClr val="075071"/>
                </a:solidFill>
                <a:latin typeface="+mn-lt"/>
                <a:ea typeface="Helvetica"/>
                <a:cs typeface="Helvetica"/>
                <a:sym typeface="Helvetica"/>
              </a:defRPr>
            </a:lvl1pPr>
          </a:lstStyle>
          <a:p>
            <a:r>
              <a:rPr lang="it-IT"/>
              <a:t>titolo</a:t>
            </a:r>
          </a:p>
        </p:txBody>
      </p:sp>
      <p:sp>
        <p:nvSpPr>
          <p:cNvPr id="9" name="Sottotitolo 2"/>
          <p:cNvSpPr>
            <a:spLocks noGrp="1"/>
          </p:cNvSpPr>
          <p:nvPr>
            <p:ph type="subTitle" idx="1" hasCustomPrompt="1"/>
          </p:nvPr>
        </p:nvSpPr>
        <p:spPr>
          <a:xfrm>
            <a:off x="749100" y="1265469"/>
            <a:ext cx="10706300" cy="255466"/>
          </a:xfrm>
          <a:prstGeom prst="rect">
            <a:avLst/>
          </a:prstGeom>
        </p:spPr>
        <p:txBody>
          <a:bodyPr lIns="0" tIns="0" rIns="0" bIns="0">
            <a:noAutofit/>
          </a:bodyPr>
          <a:lstStyle>
            <a:lvl1pPr marL="0" indent="0" algn="l">
              <a:buNone/>
              <a:defRPr lang="it-IT" sz="1600" b="1" kern="1200" cap="all" dirty="0">
                <a:solidFill>
                  <a:schemeClr val="accent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 slide</a:t>
            </a:r>
          </a:p>
        </p:txBody>
      </p:sp>
      <p:sp>
        <p:nvSpPr>
          <p:cNvPr id="10" name="Segnaposto immagine 21">
            <a:extLst>
              <a:ext uri="{FF2B5EF4-FFF2-40B4-BE49-F238E27FC236}">
                <a16:creationId xmlns:a16="http://schemas.microsoft.com/office/drawing/2014/main" xmlns="" id="{AAEF4854-6922-6F43-9FE7-D54455071788}"/>
              </a:ext>
            </a:extLst>
          </p:cNvPr>
          <p:cNvSpPr>
            <a:spLocks noGrp="1"/>
          </p:cNvSpPr>
          <p:nvPr>
            <p:ph type="pic" sz="quarter" idx="21"/>
          </p:nvPr>
        </p:nvSpPr>
        <p:spPr>
          <a:xfrm>
            <a:off x="731139" y="2384884"/>
            <a:ext cx="2809038" cy="1512168"/>
          </a:xfrm>
          <a:prstGeom prst="rect">
            <a:avLst/>
          </a:prstGeom>
        </p:spPr>
        <p:txBody>
          <a:bodyPr/>
          <a:lstStyle>
            <a:lvl1pPr marL="0" indent="0">
              <a:buNone/>
              <a:defRPr sz="600"/>
            </a:lvl1pPr>
          </a:lstStyle>
          <a:p>
            <a:endParaRPr lang="it-IT"/>
          </a:p>
        </p:txBody>
      </p:sp>
      <p:sp>
        <p:nvSpPr>
          <p:cNvPr id="11" name="Segnaposto immagine 21">
            <a:extLst>
              <a:ext uri="{FF2B5EF4-FFF2-40B4-BE49-F238E27FC236}">
                <a16:creationId xmlns:a16="http://schemas.microsoft.com/office/drawing/2014/main" xmlns="" id="{365F3BAA-C50F-9641-BA5C-2775A4713581}"/>
              </a:ext>
            </a:extLst>
          </p:cNvPr>
          <p:cNvSpPr>
            <a:spLocks noGrp="1"/>
          </p:cNvSpPr>
          <p:nvPr>
            <p:ph type="pic" sz="quarter" idx="22"/>
          </p:nvPr>
        </p:nvSpPr>
        <p:spPr>
          <a:xfrm>
            <a:off x="731139" y="4151900"/>
            <a:ext cx="2809038" cy="1512168"/>
          </a:xfrm>
          <a:prstGeom prst="rect">
            <a:avLst/>
          </a:prstGeom>
        </p:spPr>
        <p:txBody>
          <a:bodyPr/>
          <a:lstStyle>
            <a:lvl1pPr marL="0" indent="0">
              <a:buNone/>
              <a:defRPr sz="600"/>
            </a:lvl1pPr>
          </a:lstStyle>
          <a:p>
            <a:endParaRPr lang="it-IT"/>
          </a:p>
        </p:txBody>
      </p:sp>
      <p:sp>
        <p:nvSpPr>
          <p:cNvPr id="12" name="Segnaposto testo 20">
            <a:extLst>
              <a:ext uri="{FF2B5EF4-FFF2-40B4-BE49-F238E27FC236}">
                <a16:creationId xmlns:a16="http://schemas.microsoft.com/office/drawing/2014/main" xmlns="" id="{84CE0C6C-B03E-E442-BB2A-729CC16D0CD9}"/>
              </a:ext>
            </a:extLst>
          </p:cNvPr>
          <p:cNvSpPr>
            <a:spLocks noGrp="1"/>
          </p:cNvSpPr>
          <p:nvPr>
            <p:ph type="body" sz="quarter" idx="16" hasCustomPrompt="1"/>
          </p:nvPr>
        </p:nvSpPr>
        <p:spPr>
          <a:xfrm>
            <a:off x="3936272" y="2384884"/>
            <a:ext cx="7519127" cy="1548172"/>
          </a:xfrm>
          <a:prstGeom prst="rect">
            <a:avLst/>
          </a:prstGeom>
        </p:spPr>
        <p:txBody>
          <a:bodyPr lIns="0" tIns="0" rIns="0" bIns="0"/>
          <a:lstStyle>
            <a:lvl1pPr marL="0" indent="0">
              <a:buNone/>
              <a:defRPr sz="1600">
                <a:latin typeface="Arial" panose="020B0604020202020204" pitchFamily="34" charset="0"/>
                <a:cs typeface="Arial" panose="020B0604020202020204" pitchFamily="34" charset="0"/>
              </a:defRPr>
            </a:lvl1pPr>
          </a:lstStyle>
          <a:p>
            <a:r>
              <a:rPr lang="it-IT"/>
              <a:t>Inserisci qui il testo</a:t>
            </a:r>
          </a:p>
        </p:txBody>
      </p:sp>
      <p:sp>
        <p:nvSpPr>
          <p:cNvPr id="13" name="Segnaposto testo 20">
            <a:extLst>
              <a:ext uri="{FF2B5EF4-FFF2-40B4-BE49-F238E27FC236}">
                <a16:creationId xmlns:a16="http://schemas.microsoft.com/office/drawing/2014/main" xmlns="" id="{9D4F2C21-12B3-DE42-84F8-6619F1DBA59E}"/>
              </a:ext>
            </a:extLst>
          </p:cNvPr>
          <p:cNvSpPr>
            <a:spLocks noGrp="1"/>
          </p:cNvSpPr>
          <p:nvPr>
            <p:ph type="body" sz="quarter" idx="23" hasCustomPrompt="1"/>
          </p:nvPr>
        </p:nvSpPr>
        <p:spPr>
          <a:xfrm>
            <a:off x="3936272" y="4159992"/>
            <a:ext cx="7519127" cy="1537260"/>
          </a:xfrm>
          <a:prstGeom prst="rect">
            <a:avLst/>
          </a:prstGeom>
        </p:spPr>
        <p:txBody>
          <a:bodyPr lIns="0" tIns="0" rIns="0" bIns="0"/>
          <a:lstStyle>
            <a:lvl1pPr marL="0" indent="0">
              <a:buNone/>
              <a:defRPr sz="1600">
                <a:latin typeface="Arial" panose="020B0604020202020204" pitchFamily="34" charset="0"/>
                <a:cs typeface="Arial" panose="020B0604020202020204" pitchFamily="34" charset="0"/>
              </a:defRPr>
            </a:lvl1pPr>
          </a:lstStyle>
          <a:p>
            <a:r>
              <a:rPr lang="it-IT"/>
              <a:t>Inserisci qui il testo</a:t>
            </a:r>
          </a:p>
        </p:txBody>
      </p:sp>
    </p:spTree>
    <p:extLst>
      <p:ext uri="{BB962C8B-B14F-4D97-AF65-F5344CB8AC3E}">
        <p14:creationId xmlns:p14="http://schemas.microsoft.com/office/powerpoint/2010/main" val="25804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esto_Immagine5">
    <p:spTree>
      <p:nvGrpSpPr>
        <p:cNvPr id="1" name=""/>
        <p:cNvGrpSpPr/>
        <p:nvPr/>
      </p:nvGrpSpPr>
      <p:grpSpPr>
        <a:xfrm>
          <a:off x="0" y="0"/>
          <a:ext cx="0" cy="0"/>
          <a:chOff x="0" y="0"/>
          <a:chExt cx="0" cy="0"/>
        </a:xfrm>
      </p:grpSpPr>
      <p:sp>
        <p:nvSpPr>
          <p:cNvPr id="10" name="Titolo 1"/>
          <p:cNvSpPr>
            <a:spLocks noGrp="1"/>
          </p:cNvSpPr>
          <p:nvPr>
            <p:ph type="ctrTitle" hasCustomPrompt="1"/>
          </p:nvPr>
        </p:nvSpPr>
        <p:spPr>
          <a:xfrm>
            <a:off x="736600" y="608585"/>
            <a:ext cx="10718800" cy="480465"/>
          </a:xfrm>
          <a:prstGeom prst="rect">
            <a:avLst/>
          </a:prstGeom>
        </p:spPr>
        <p:txBody>
          <a:bodyPr lIns="0" tIns="0" rIns="0" bIns="0" anchor="t" anchorCtr="0">
            <a:noAutofit/>
          </a:bodyPr>
          <a:lstStyle>
            <a:lvl1pPr algn="l">
              <a:defRPr lang="it-IT" sz="3500" b="1" kern="1200" cap="all" dirty="0">
                <a:solidFill>
                  <a:srgbClr val="075071"/>
                </a:solidFill>
                <a:latin typeface="+mn-lt"/>
                <a:ea typeface="Helvetica"/>
                <a:cs typeface="Helvetica"/>
                <a:sym typeface="Helvetica"/>
              </a:defRPr>
            </a:lvl1pPr>
          </a:lstStyle>
          <a:p>
            <a:r>
              <a:rPr lang="it-IT"/>
              <a:t>titolo</a:t>
            </a:r>
          </a:p>
        </p:txBody>
      </p:sp>
      <p:sp>
        <p:nvSpPr>
          <p:cNvPr id="11" name="Sottotitolo 2"/>
          <p:cNvSpPr>
            <a:spLocks noGrp="1"/>
          </p:cNvSpPr>
          <p:nvPr>
            <p:ph type="subTitle" idx="1" hasCustomPrompt="1"/>
          </p:nvPr>
        </p:nvSpPr>
        <p:spPr>
          <a:xfrm>
            <a:off x="749100" y="1265469"/>
            <a:ext cx="10706300" cy="255466"/>
          </a:xfrm>
          <a:prstGeom prst="rect">
            <a:avLst/>
          </a:prstGeom>
        </p:spPr>
        <p:txBody>
          <a:bodyPr lIns="0" tIns="0" rIns="0" bIns="0">
            <a:noAutofit/>
          </a:bodyPr>
          <a:lstStyle>
            <a:lvl1pPr marL="0" indent="0" algn="l">
              <a:buNone/>
              <a:defRPr lang="it-IT" sz="1600" b="1" kern="1200" cap="all" dirty="0">
                <a:solidFill>
                  <a:schemeClr val="accent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 slide</a:t>
            </a:r>
          </a:p>
        </p:txBody>
      </p:sp>
      <p:sp>
        <p:nvSpPr>
          <p:cNvPr id="12" name="Segnaposto testo 20">
            <a:extLst>
              <a:ext uri="{FF2B5EF4-FFF2-40B4-BE49-F238E27FC236}">
                <a16:creationId xmlns:a16="http://schemas.microsoft.com/office/drawing/2014/main" xmlns="" id="{5E2045CC-25CA-624B-A2BC-9AB1EA94905E}"/>
              </a:ext>
            </a:extLst>
          </p:cNvPr>
          <p:cNvSpPr>
            <a:spLocks noGrp="1"/>
          </p:cNvSpPr>
          <p:nvPr>
            <p:ph type="body" sz="quarter" idx="23" hasCustomPrompt="1"/>
          </p:nvPr>
        </p:nvSpPr>
        <p:spPr>
          <a:xfrm>
            <a:off x="760110" y="4149080"/>
            <a:ext cx="2259498" cy="1332148"/>
          </a:xfrm>
          <a:prstGeom prst="rect">
            <a:avLst/>
          </a:prstGeom>
        </p:spPr>
        <p:txBody>
          <a:bodyPr lIns="0" tIns="0" rIns="0" bIns="0"/>
          <a:lstStyle>
            <a:lvl1pPr marL="0" indent="0" algn="ctr">
              <a:buNone/>
              <a:defRPr sz="1200">
                <a:latin typeface="Arial" panose="020B0604020202020204" pitchFamily="34" charset="0"/>
                <a:cs typeface="Arial" panose="020B0604020202020204" pitchFamily="34" charset="0"/>
              </a:defRPr>
            </a:lvl1pPr>
          </a:lstStyle>
          <a:p>
            <a:r>
              <a:rPr lang="it-IT"/>
              <a:t>Inserisci qui il testo</a:t>
            </a:r>
          </a:p>
        </p:txBody>
      </p:sp>
      <p:sp>
        <p:nvSpPr>
          <p:cNvPr id="13" name="Segnaposto immagine 21">
            <a:extLst>
              <a:ext uri="{FF2B5EF4-FFF2-40B4-BE49-F238E27FC236}">
                <a16:creationId xmlns:a16="http://schemas.microsoft.com/office/drawing/2014/main" xmlns="" id="{7D7BA529-1FDF-104E-8FF1-83ADB8C727DC}"/>
              </a:ext>
            </a:extLst>
          </p:cNvPr>
          <p:cNvSpPr>
            <a:spLocks noGrp="1"/>
          </p:cNvSpPr>
          <p:nvPr>
            <p:ph type="pic" sz="quarter" idx="22"/>
          </p:nvPr>
        </p:nvSpPr>
        <p:spPr>
          <a:xfrm>
            <a:off x="748074" y="2168860"/>
            <a:ext cx="2273065" cy="1332148"/>
          </a:xfrm>
          <a:prstGeom prst="rect">
            <a:avLst/>
          </a:prstGeom>
        </p:spPr>
        <p:txBody>
          <a:bodyPr/>
          <a:lstStyle>
            <a:lvl1pPr marL="0" indent="0">
              <a:buNone/>
              <a:defRPr sz="600"/>
            </a:lvl1pPr>
          </a:lstStyle>
          <a:p>
            <a:endParaRPr lang="it-IT"/>
          </a:p>
        </p:txBody>
      </p:sp>
      <p:sp>
        <p:nvSpPr>
          <p:cNvPr id="14" name="Segnaposto testo 12">
            <a:extLst>
              <a:ext uri="{FF2B5EF4-FFF2-40B4-BE49-F238E27FC236}">
                <a16:creationId xmlns:a16="http://schemas.microsoft.com/office/drawing/2014/main" xmlns="" id="{1F035A86-AFEC-CE42-B04D-91BC8EB2783F}"/>
              </a:ext>
            </a:extLst>
          </p:cNvPr>
          <p:cNvSpPr>
            <a:spLocks noGrp="1"/>
          </p:cNvSpPr>
          <p:nvPr>
            <p:ph type="body" sz="quarter" idx="12" hasCustomPrompt="1"/>
          </p:nvPr>
        </p:nvSpPr>
        <p:spPr>
          <a:xfrm>
            <a:off x="756386" y="3645025"/>
            <a:ext cx="2263696" cy="360040"/>
          </a:xfrm>
          <a:prstGeom prst="rect">
            <a:avLst/>
          </a:prstGeom>
        </p:spPr>
        <p:txBody>
          <a:bodyPr lIns="0" tIns="0" rIns="0" bIns="0"/>
          <a:lstStyle>
            <a:lvl1pPr marL="0" indent="0" algn="ctr">
              <a:buNone/>
              <a:defRPr sz="1200" b="1" cap="all" baseline="0">
                <a:solidFill>
                  <a:srgbClr val="80B815"/>
                </a:solidFill>
              </a:defRPr>
            </a:lvl1pPr>
          </a:lstStyle>
          <a:p>
            <a:r>
              <a:rPr lang="it-IT"/>
              <a:t>TITOLO</a:t>
            </a:r>
          </a:p>
        </p:txBody>
      </p:sp>
      <p:sp>
        <p:nvSpPr>
          <p:cNvPr id="15" name="Segnaposto testo 20">
            <a:extLst>
              <a:ext uri="{FF2B5EF4-FFF2-40B4-BE49-F238E27FC236}">
                <a16:creationId xmlns:a16="http://schemas.microsoft.com/office/drawing/2014/main" xmlns="" id="{7E6A723D-0F35-9042-9352-A6BA77A23613}"/>
              </a:ext>
            </a:extLst>
          </p:cNvPr>
          <p:cNvSpPr>
            <a:spLocks noGrp="1"/>
          </p:cNvSpPr>
          <p:nvPr>
            <p:ph type="body" sz="quarter" idx="24" hasCustomPrompt="1"/>
          </p:nvPr>
        </p:nvSpPr>
        <p:spPr>
          <a:xfrm>
            <a:off x="3583191" y="4149080"/>
            <a:ext cx="2259498" cy="1332148"/>
          </a:xfrm>
          <a:prstGeom prst="rect">
            <a:avLst/>
          </a:prstGeom>
        </p:spPr>
        <p:txBody>
          <a:bodyPr lIns="0" tIns="0" rIns="0" bIns="0"/>
          <a:lstStyle>
            <a:lvl1pPr marL="0" indent="0" algn="ctr">
              <a:buNone/>
              <a:defRPr sz="1200">
                <a:latin typeface="Arial" panose="020B0604020202020204" pitchFamily="34" charset="0"/>
                <a:cs typeface="Arial" panose="020B0604020202020204" pitchFamily="34" charset="0"/>
              </a:defRPr>
            </a:lvl1pPr>
          </a:lstStyle>
          <a:p>
            <a:r>
              <a:rPr lang="it-IT"/>
              <a:t>Inserisci qui il testo</a:t>
            </a:r>
          </a:p>
        </p:txBody>
      </p:sp>
      <p:sp>
        <p:nvSpPr>
          <p:cNvPr id="16" name="Segnaposto immagine 21">
            <a:extLst>
              <a:ext uri="{FF2B5EF4-FFF2-40B4-BE49-F238E27FC236}">
                <a16:creationId xmlns:a16="http://schemas.microsoft.com/office/drawing/2014/main" xmlns="" id="{9DACE4C4-7E08-2646-AA04-B50BF3BCAA1B}"/>
              </a:ext>
            </a:extLst>
          </p:cNvPr>
          <p:cNvSpPr>
            <a:spLocks noGrp="1"/>
          </p:cNvSpPr>
          <p:nvPr>
            <p:ph type="pic" sz="quarter" idx="25"/>
          </p:nvPr>
        </p:nvSpPr>
        <p:spPr>
          <a:xfrm>
            <a:off x="3562196" y="2168860"/>
            <a:ext cx="2273065" cy="1332148"/>
          </a:xfrm>
          <a:prstGeom prst="rect">
            <a:avLst/>
          </a:prstGeom>
        </p:spPr>
        <p:txBody>
          <a:bodyPr/>
          <a:lstStyle>
            <a:lvl1pPr marL="0" indent="0">
              <a:buNone/>
              <a:defRPr sz="600"/>
            </a:lvl1pPr>
          </a:lstStyle>
          <a:p>
            <a:endParaRPr lang="it-IT"/>
          </a:p>
        </p:txBody>
      </p:sp>
      <p:sp>
        <p:nvSpPr>
          <p:cNvPr id="17" name="Segnaposto testo 12">
            <a:extLst>
              <a:ext uri="{FF2B5EF4-FFF2-40B4-BE49-F238E27FC236}">
                <a16:creationId xmlns:a16="http://schemas.microsoft.com/office/drawing/2014/main" xmlns="" id="{2636A12C-D540-7147-8C28-2996ED1C3DDD}"/>
              </a:ext>
            </a:extLst>
          </p:cNvPr>
          <p:cNvSpPr>
            <a:spLocks noGrp="1"/>
          </p:cNvSpPr>
          <p:nvPr>
            <p:ph type="body" sz="quarter" idx="26" hasCustomPrompt="1"/>
          </p:nvPr>
        </p:nvSpPr>
        <p:spPr>
          <a:xfrm>
            <a:off x="3570508" y="3645025"/>
            <a:ext cx="2263696" cy="360040"/>
          </a:xfrm>
          <a:prstGeom prst="rect">
            <a:avLst/>
          </a:prstGeom>
        </p:spPr>
        <p:txBody>
          <a:bodyPr lIns="0" tIns="0" rIns="0" bIns="0"/>
          <a:lstStyle>
            <a:lvl1pPr marL="0" indent="0" algn="ctr">
              <a:buNone/>
              <a:defRPr sz="1200" b="1" cap="all" baseline="0">
                <a:solidFill>
                  <a:srgbClr val="80B815"/>
                </a:solidFill>
              </a:defRPr>
            </a:lvl1pPr>
          </a:lstStyle>
          <a:p>
            <a:r>
              <a:rPr lang="it-IT"/>
              <a:t>TITOLO</a:t>
            </a:r>
          </a:p>
        </p:txBody>
      </p:sp>
      <p:sp>
        <p:nvSpPr>
          <p:cNvPr id="18" name="Segnaposto testo 20">
            <a:extLst>
              <a:ext uri="{FF2B5EF4-FFF2-40B4-BE49-F238E27FC236}">
                <a16:creationId xmlns:a16="http://schemas.microsoft.com/office/drawing/2014/main" xmlns="" id="{9200B954-ED71-9147-B022-66931808A953}"/>
              </a:ext>
            </a:extLst>
          </p:cNvPr>
          <p:cNvSpPr>
            <a:spLocks noGrp="1"/>
          </p:cNvSpPr>
          <p:nvPr>
            <p:ph type="body" sz="quarter" idx="27" hasCustomPrompt="1"/>
          </p:nvPr>
        </p:nvSpPr>
        <p:spPr>
          <a:xfrm>
            <a:off x="6396331" y="4149080"/>
            <a:ext cx="2259498" cy="1332148"/>
          </a:xfrm>
          <a:prstGeom prst="rect">
            <a:avLst/>
          </a:prstGeom>
        </p:spPr>
        <p:txBody>
          <a:bodyPr lIns="0" tIns="0" rIns="0" bIns="0"/>
          <a:lstStyle>
            <a:lvl1pPr marL="0" indent="0" algn="ctr">
              <a:buNone/>
              <a:defRPr sz="1200">
                <a:latin typeface="Arial" panose="020B0604020202020204" pitchFamily="34" charset="0"/>
                <a:cs typeface="Arial" panose="020B0604020202020204" pitchFamily="34" charset="0"/>
              </a:defRPr>
            </a:lvl1pPr>
          </a:lstStyle>
          <a:p>
            <a:r>
              <a:rPr lang="it-IT"/>
              <a:t>Inserisci qui il testo</a:t>
            </a:r>
          </a:p>
        </p:txBody>
      </p:sp>
      <p:sp>
        <p:nvSpPr>
          <p:cNvPr id="19" name="Segnaposto immagine 21">
            <a:extLst>
              <a:ext uri="{FF2B5EF4-FFF2-40B4-BE49-F238E27FC236}">
                <a16:creationId xmlns:a16="http://schemas.microsoft.com/office/drawing/2014/main" xmlns="" id="{0C9BB560-71F5-D84E-A3C2-7585F2A49C5C}"/>
              </a:ext>
            </a:extLst>
          </p:cNvPr>
          <p:cNvSpPr>
            <a:spLocks noGrp="1"/>
          </p:cNvSpPr>
          <p:nvPr>
            <p:ph type="pic" sz="quarter" idx="28"/>
          </p:nvPr>
        </p:nvSpPr>
        <p:spPr>
          <a:xfrm>
            <a:off x="6376318" y="2168860"/>
            <a:ext cx="2273065" cy="1332148"/>
          </a:xfrm>
          <a:prstGeom prst="rect">
            <a:avLst/>
          </a:prstGeom>
        </p:spPr>
        <p:txBody>
          <a:bodyPr/>
          <a:lstStyle>
            <a:lvl1pPr marL="0" indent="0">
              <a:buNone/>
              <a:defRPr sz="600"/>
            </a:lvl1pPr>
          </a:lstStyle>
          <a:p>
            <a:endParaRPr lang="it-IT"/>
          </a:p>
        </p:txBody>
      </p:sp>
      <p:sp>
        <p:nvSpPr>
          <p:cNvPr id="20" name="Segnaposto testo 12">
            <a:extLst>
              <a:ext uri="{FF2B5EF4-FFF2-40B4-BE49-F238E27FC236}">
                <a16:creationId xmlns:a16="http://schemas.microsoft.com/office/drawing/2014/main" xmlns="" id="{EA340F74-8A9A-624D-A0AA-551E82B9DC6C}"/>
              </a:ext>
            </a:extLst>
          </p:cNvPr>
          <p:cNvSpPr>
            <a:spLocks noGrp="1"/>
          </p:cNvSpPr>
          <p:nvPr>
            <p:ph type="body" sz="quarter" idx="29" hasCustomPrompt="1"/>
          </p:nvPr>
        </p:nvSpPr>
        <p:spPr>
          <a:xfrm>
            <a:off x="6384630" y="3645025"/>
            <a:ext cx="2263696" cy="360040"/>
          </a:xfrm>
          <a:prstGeom prst="rect">
            <a:avLst/>
          </a:prstGeom>
        </p:spPr>
        <p:txBody>
          <a:bodyPr lIns="0" tIns="0" rIns="0" bIns="0"/>
          <a:lstStyle>
            <a:lvl1pPr marL="0" indent="0" algn="ctr">
              <a:buNone/>
              <a:defRPr sz="1200" b="1" cap="all" baseline="0">
                <a:solidFill>
                  <a:srgbClr val="80B815"/>
                </a:solidFill>
              </a:defRPr>
            </a:lvl1pPr>
          </a:lstStyle>
          <a:p>
            <a:r>
              <a:rPr lang="it-IT"/>
              <a:t>TITOLO</a:t>
            </a:r>
          </a:p>
        </p:txBody>
      </p:sp>
      <p:sp>
        <p:nvSpPr>
          <p:cNvPr id="21" name="Segnaposto testo 20">
            <a:extLst>
              <a:ext uri="{FF2B5EF4-FFF2-40B4-BE49-F238E27FC236}">
                <a16:creationId xmlns:a16="http://schemas.microsoft.com/office/drawing/2014/main" xmlns="" id="{678CB2B5-B8E1-114E-875F-6E35886953DC}"/>
              </a:ext>
            </a:extLst>
          </p:cNvPr>
          <p:cNvSpPr>
            <a:spLocks noGrp="1"/>
          </p:cNvSpPr>
          <p:nvPr>
            <p:ph type="body" sz="quarter" idx="30" hasCustomPrompt="1"/>
          </p:nvPr>
        </p:nvSpPr>
        <p:spPr>
          <a:xfrm>
            <a:off x="9202478" y="4149080"/>
            <a:ext cx="2259498" cy="1332148"/>
          </a:xfrm>
          <a:prstGeom prst="rect">
            <a:avLst/>
          </a:prstGeom>
        </p:spPr>
        <p:txBody>
          <a:bodyPr lIns="0" tIns="0" rIns="0" bIns="0"/>
          <a:lstStyle>
            <a:lvl1pPr marL="0" indent="0" algn="ctr">
              <a:buNone/>
              <a:defRPr sz="1200">
                <a:latin typeface="Arial" panose="020B0604020202020204" pitchFamily="34" charset="0"/>
                <a:cs typeface="Arial" panose="020B0604020202020204" pitchFamily="34" charset="0"/>
              </a:defRPr>
            </a:lvl1pPr>
          </a:lstStyle>
          <a:p>
            <a:r>
              <a:rPr lang="it-IT"/>
              <a:t>Inserisci qui il testo</a:t>
            </a:r>
          </a:p>
        </p:txBody>
      </p:sp>
      <p:sp>
        <p:nvSpPr>
          <p:cNvPr id="22" name="Segnaposto immagine 21">
            <a:extLst>
              <a:ext uri="{FF2B5EF4-FFF2-40B4-BE49-F238E27FC236}">
                <a16:creationId xmlns:a16="http://schemas.microsoft.com/office/drawing/2014/main" xmlns="" id="{51D02001-A1DD-624C-A333-596976741E2A}"/>
              </a:ext>
            </a:extLst>
          </p:cNvPr>
          <p:cNvSpPr>
            <a:spLocks noGrp="1"/>
          </p:cNvSpPr>
          <p:nvPr>
            <p:ph type="pic" sz="quarter" idx="31"/>
          </p:nvPr>
        </p:nvSpPr>
        <p:spPr>
          <a:xfrm>
            <a:off x="9190440" y="2168860"/>
            <a:ext cx="2273065" cy="1332148"/>
          </a:xfrm>
          <a:prstGeom prst="rect">
            <a:avLst/>
          </a:prstGeom>
        </p:spPr>
        <p:txBody>
          <a:bodyPr/>
          <a:lstStyle>
            <a:lvl1pPr marL="0" indent="0">
              <a:buNone/>
              <a:defRPr sz="600"/>
            </a:lvl1pPr>
          </a:lstStyle>
          <a:p>
            <a:endParaRPr lang="it-IT"/>
          </a:p>
        </p:txBody>
      </p:sp>
      <p:sp>
        <p:nvSpPr>
          <p:cNvPr id="23" name="Segnaposto testo 12">
            <a:extLst>
              <a:ext uri="{FF2B5EF4-FFF2-40B4-BE49-F238E27FC236}">
                <a16:creationId xmlns:a16="http://schemas.microsoft.com/office/drawing/2014/main" xmlns="" id="{3B11F354-4E89-584C-85C6-7CED5CAAA118}"/>
              </a:ext>
            </a:extLst>
          </p:cNvPr>
          <p:cNvSpPr>
            <a:spLocks noGrp="1"/>
          </p:cNvSpPr>
          <p:nvPr>
            <p:ph type="body" sz="quarter" idx="32" hasCustomPrompt="1"/>
          </p:nvPr>
        </p:nvSpPr>
        <p:spPr>
          <a:xfrm>
            <a:off x="9198753" y="3645025"/>
            <a:ext cx="2263696" cy="360040"/>
          </a:xfrm>
          <a:prstGeom prst="rect">
            <a:avLst/>
          </a:prstGeom>
        </p:spPr>
        <p:txBody>
          <a:bodyPr lIns="0" tIns="0" rIns="0" bIns="0"/>
          <a:lstStyle>
            <a:lvl1pPr marL="0" indent="0" algn="ctr">
              <a:buNone/>
              <a:defRPr sz="1200" b="1" cap="all" baseline="0">
                <a:solidFill>
                  <a:srgbClr val="80B815"/>
                </a:solidFill>
              </a:defRPr>
            </a:lvl1pPr>
          </a:lstStyle>
          <a:p>
            <a:r>
              <a:rPr lang="it-IT"/>
              <a:t>TITOLO</a:t>
            </a:r>
          </a:p>
        </p:txBody>
      </p:sp>
    </p:spTree>
    <p:extLst>
      <p:ext uri="{BB962C8B-B14F-4D97-AF65-F5344CB8AC3E}">
        <p14:creationId xmlns:p14="http://schemas.microsoft.com/office/powerpoint/2010/main" val="252457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esto_Immagine6">
    <p:spTree>
      <p:nvGrpSpPr>
        <p:cNvPr id="1" name=""/>
        <p:cNvGrpSpPr/>
        <p:nvPr/>
      </p:nvGrpSpPr>
      <p:grpSpPr>
        <a:xfrm>
          <a:off x="0" y="0"/>
          <a:ext cx="0" cy="0"/>
          <a:chOff x="0" y="0"/>
          <a:chExt cx="0" cy="0"/>
        </a:xfrm>
      </p:grpSpPr>
      <p:sp>
        <p:nvSpPr>
          <p:cNvPr id="10" name="Titolo 1"/>
          <p:cNvSpPr>
            <a:spLocks noGrp="1"/>
          </p:cNvSpPr>
          <p:nvPr>
            <p:ph type="ctrTitle" hasCustomPrompt="1"/>
          </p:nvPr>
        </p:nvSpPr>
        <p:spPr>
          <a:xfrm>
            <a:off x="736600" y="608585"/>
            <a:ext cx="10718800" cy="480465"/>
          </a:xfrm>
          <a:prstGeom prst="rect">
            <a:avLst/>
          </a:prstGeom>
        </p:spPr>
        <p:txBody>
          <a:bodyPr lIns="0" tIns="0" rIns="0" bIns="0" anchor="t" anchorCtr="0">
            <a:noAutofit/>
          </a:bodyPr>
          <a:lstStyle>
            <a:lvl1pPr algn="l">
              <a:defRPr lang="it-IT" sz="3500" b="1" kern="1200" cap="all" dirty="0">
                <a:solidFill>
                  <a:srgbClr val="075071"/>
                </a:solidFill>
                <a:latin typeface="+mn-lt"/>
                <a:ea typeface="Helvetica"/>
                <a:cs typeface="Helvetica"/>
                <a:sym typeface="Helvetica"/>
              </a:defRPr>
            </a:lvl1pPr>
          </a:lstStyle>
          <a:p>
            <a:r>
              <a:rPr lang="it-IT"/>
              <a:t>titolo</a:t>
            </a:r>
          </a:p>
        </p:txBody>
      </p:sp>
      <p:sp>
        <p:nvSpPr>
          <p:cNvPr id="11" name="Sottotitolo 2"/>
          <p:cNvSpPr>
            <a:spLocks noGrp="1"/>
          </p:cNvSpPr>
          <p:nvPr>
            <p:ph type="subTitle" idx="1" hasCustomPrompt="1"/>
          </p:nvPr>
        </p:nvSpPr>
        <p:spPr>
          <a:xfrm>
            <a:off x="749100" y="1265469"/>
            <a:ext cx="10706300" cy="255466"/>
          </a:xfrm>
          <a:prstGeom prst="rect">
            <a:avLst/>
          </a:prstGeom>
        </p:spPr>
        <p:txBody>
          <a:bodyPr lIns="0" tIns="0" rIns="0" bIns="0">
            <a:noAutofit/>
          </a:bodyPr>
          <a:lstStyle>
            <a:lvl1pPr marL="0" indent="0" algn="l">
              <a:buNone/>
              <a:defRPr lang="it-IT" sz="1600" b="1" kern="1200" cap="all" dirty="0">
                <a:solidFill>
                  <a:schemeClr val="accent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 slide</a:t>
            </a:r>
          </a:p>
        </p:txBody>
      </p:sp>
      <p:sp>
        <p:nvSpPr>
          <p:cNvPr id="24" name="Segnaposto immagine 21">
            <a:extLst>
              <a:ext uri="{FF2B5EF4-FFF2-40B4-BE49-F238E27FC236}">
                <a16:creationId xmlns:a16="http://schemas.microsoft.com/office/drawing/2014/main" xmlns="" id="{C154C0B5-9597-0948-BE35-FCBA768ABBCF}"/>
              </a:ext>
            </a:extLst>
          </p:cNvPr>
          <p:cNvSpPr>
            <a:spLocks noGrp="1"/>
          </p:cNvSpPr>
          <p:nvPr>
            <p:ph type="pic" sz="quarter" idx="22"/>
          </p:nvPr>
        </p:nvSpPr>
        <p:spPr>
          <a:xfrm>
            <a:off x="731139" y="1916832"/>
            <a:ext cx="936586" cy="1044116"/>
          </a:xfrm>
          <a:prstGeom prst="rect">
            <a:avLst/>
          </a:prstGeom>
        </p:spPr>
        <p:txBody>
          <a:bodyPr/>
          <a:lstStyle>
            <a:lvl1pPr marL="0" indent="0">
              <a:buNone/>
              <a:defRPr sz="600"/>
            </a:lvl1pPr>
          </a:lstStyle>
          <a:p>
            <a:endParaRPr lang="it-IT"/>
          </a:p>
        </p:txBody>
      </p:sp>
      <p:sp>
        <p:nvSpPr>
          <p:cNvPr id="25" name="Segnaposto testo 20">
            <a:extLst>
              <a:ext uri="{FF2B5EF4-FFF2-40B4-BE49-F238E27FC236}">
                <a16:creationId xmlns:a16="http://schemas.microsoft.com/office/drawing/2014/main" xmlns="" id="{E2670723-D52D-174A-8E32-047689BF7916}"/>
              </a:ext>
            </a:extLst>
          </p:cNvPr>
          <p:cNvSpPr>
            <a:spLocks noGrp="1"/>
          </p:cNvSpPr>
          <p:nvPr>
            <p:ph type="body" sz="quarter" idx="25" hasCustomPrompt="1"/>
          </p:nvPr>
        </p:nvSpPr>
        <p:spPr>
          <a:xfrm>
            <a:off x="1883777" y="2204864"/>
            <a:ext cx="3672886" cy="756084"/>
          </a:xfrm>
          <a:prstGeom prst="rect">
            <a:avLst/>
          </a:prstGeom>
        </p:spPr>
        <p:txBody>
          <a:bodyPr lIns="0" tIns="0" rIns="0" bIns="0"/>
          <a:lstStyle>
            <a:lvl1pPr marL="0" indent="0" algn="l">
              <a:buNone/>
              <a:defRPr sz="1100">
                <a:latin typeface="Arial" panose="020B0604020202020204" pitchFamily="34" charset="0"/>
                <a:cs typeface="Arial" panose="020B0604020202020204" pitchFamily="34" charset="0"/>
              </a:defRPr>
            </a:lvl1pPr>
          </a:lstStyle>
          <a:p>
            <a:r>
              <a:rPr lang="it-IT"/>
              <a:t>Inserisci qui il testo</a:t>
            </a:r>
          </a:p>
        </p:txBody>
      </p:sp>
      <p:sp>
        <p:nvSpPr>
          <p:cNvPr id="26" name="Segnaposto testo 12">
            <a:extLst>
              <a:ext uri="{FF2B5EF4-FFF2-40B4-BE49-F238E27FC236}">
                <a16:creationId xmlns:a16="http://schemas.microsoft.com/office/drawing/2014/main" xmlns="" id="{AD8C355E-68D8-2046-BE51-57A373AD11F3}"/>
              </a:ext>
            </a:extLst>
          </p:cNvPr>
          <p:cNvSpPr>
            <a:spLocks noGrp="1"/>
          </p:cNvSpPr>
          <p:nvPr>
            <p:ph type="body" sz="quarter" idx="12" hasCustomPrompt="1"/>
          </p:nvPr>
        </p:nvSpPr>
        <p:spPr>
          <a:xfrm>
            <a:off x="1883777" y="1916832"/>
            <a:ext cx="3672886" cy="216024"/>
          </a:xfrm>
          <a:prstGeom prst="rect">
            <a:avLst/>
          </a:prstGeom>
        </p:spPr>
        <p:txBody>
          <a:bodyPr lIns="0" tIns="0" rIns="0" bIns="0"/>
          <a:lstStyle>
            <a:lvl1pPr marL="0" indent="0" algn="l">
              <a:buNone/>
              <a:defRPr sz="1200" b="1" cap="all" baseline="0">
                <a:solidFill>
                  <a:srgbClr val="80B815"/>
                </a:solidFill>
              </a:defRPr>
            </a:lvl1pPr>
          </a:lstStyle>
          <a:p>
            <a:r>
              <a:rPr lang="it-IT"/>
              <a:t>TITOLO</a:t>
            </a:r>
          </a:p>
        </p:txBody>
      </p:sp>
      <p:sp>
        <p:nvSpPr>
          <p:cNvPr id="27" name="Segnaposto immagine 21">
            <a:extLst>
              <a:ext uri="{FF2B5EF4-FFF2-40B4-BE49-F238E27FC236}">
                <a16:creationId xmlns:a16="http://schemas.microsoft.com/office/drawing/2014/main" xmlns="" id="{C9AC3871-5C4A-4F40-AAF3-32FE5FA02596}"/>
              </a:ext>
            </a:extLst>
          </p:cNvPr>
          <p:cNvSpPr>
            <a:spLocks noGrp="1"/>
          </p:cNvSpPr>
          <p:nvPr>
            <p:ph type="pic" sz="quarter" idx="26"/>
          </p:nvPr>
        </p:nvSpPr>
        <p:spPr>
          <a:xfrm>
            <a:off x="731139" y="3308311"/>
            <a:ext cx="936586" cy="1044116"/>
          </a:xfrm>
          <a:prstGeom prst="rect">
            <a:avLst/>
          </a:prstGeom>
        </p:spPr>
        <p:txBody>
          <a:bodyPr/>
          <a:lstStyle>
            <a:lvl1pPr marL="0" indent="0">
              <a:buNone/>
              <a:defRPr sz="600"/>
            </a:lvl1pPr>
          </a:lstStyle>
          <a:p>
            <a:endParaRPr lang="it-IT"/>
          </a:p>
        </p:txBody>
      </p:sp>
      <p:sp>
        <p:nvSpPr>
          <p:cNvPr id="28" name="Segnaposto testo 20">
            <a:extLst>
              <a:ext uri="{FF2B5EF4-FFF2-40B4-BE49-F238E27FC236}">
                <a16:creationId xmlns:a16="http://schemas.microsoft.com/office/drawing/2014/main" xmlns="" id="{876E1B74-EDC1-F44F-B85F-D9E4BE110BCC}"/>
              </a:ext>
            </a:extLst>
          </p:cNvPr>
          <p:cNvSpPr>
            <a:spLocks noGrp="1"/>
          </p:cNvSpPr>
          <p:nvPr>
            <p:ph type="body" sz="quarter" idx="27" hasCustomPrompt="1"/>
          </p:nvPr>
        </p:nvSpPr>
        <p:spPr>
          <a:xfrm>
            <a:off x="1883777" y="3596342"/>
            <a:ext cx="3672886" cy="756084"/>
          </a:xfrm>
          <a:prstGeom prst="rect">
            <a:avLst/>
          </a:prstGeom>
        </p:spPr>
        <p:txBody>
          <a:bodyPr lIns="0" tIns="0" rIns="0" bIns="0"/>
          <a:lstStyle>
            <a:lvl1pPr marL="0" indent="0" algn="l">
              <a:buNone/>
              <a:defRPr sz="1100">
                <a:latin typeface="Arial" panose="020B0604020202020204" pitchFamily="34" charset="0"/>
                <a:cs typeface="Arial" panose="020B0604020202020204" pitchFamily="34" charset="0"/>
              </a:defRPr>
            </a:lvl1pPr>
          </a:lstStyle>
          <a:p>
            <a:r>
              <a:rPr lang="it-IT"/>
              <a:t>Inserisci qui il testo</a:t>
            </a:r>
          </a:p>
        </p:txBody>
      </p:sp>
      <p:sp>
        <p:nvSpPr>
          <p:cNvPr id="29" name="Segnaposto testo 12">
            <a:extLst>
              <a:ext uri="{FF2B5EF4-FFF2-40B4-BE49-F238E27FC236}">
                <a16:creationId xmlns:a16="http://schemas.microsoft.com/office/drawing/2014/main" xmlns="" id="{520F2AC0-CF3E-F54F-9CAE-EF0F7F5E7735}"/>
              </a:ext>
            </a:extLst>
          </p:cNvPr>
          <p:cNvSpPr>
            <a:spLocks noGrp="1"/>
          </p:cNvSpPr>
          <p:nvPr>
            <p:ph type="body" sz="quarter" idx="28" hasCustomPrompt="1"/>
          </p:nvPr>
        </p:nvSpPr>
        <p:spPr>
          <a:xfrm>
            <a:off x="1883777" y="3308311"/>
            <a:ext cx="3672886" cy="216024"/>
          </a:xfrm>
          <a:prstGeom prst="rect">
            <a:avLst/>
          </a:prstGeom>
        </p:spPr>
        <p:txBody>
          <a:bodyPr lIns="0" tIns="0" rIns="0" bIns="0"/>
          <a:lstStyle>
            <a:lvl1pPr marL="0" indent="0" algn="l">
              <a:buNone/>
              <a:defRPr sz="1200" b="1" cap="all" baseline="0">
                <a:solidFill>
                  <a:srgbClr val="80B815"/>
                </a:solidFill>
              </a:defRPr>
            </a:lvl1pPr>
          </a:lstStyle>
          <a:p>
            <a:r>
              <a:rPr lang="it-IT"/>
              <a:t>TITOLO</a:t>
            </a:r>
          </a:p>
        </p:txBody>
      </p:sp>
      <p:sp>
        <p:nvSpPr>
          <p:cNvPr id="30" name="Segnaposto immagine 21">
            <a:extLst>
              <a:ext uri="{FF2B5EF4-FFF2-40B4-BE49-F238E27FC236}">
                <a16:creationId xmlns:a16="http://schemas.microsoft.com/office/drawing/2014/main" xmlns="" id="{0ED00FEE-CF28-5D41-B178-46DCCBB10E79}"/>
              </a:ext>
            </a:extLst>
          </p:cNvPr>
          <p:cNvSpPr>
            <a:spLocks noGrp="1"/>
          </p:cNvSpPr>
          <p:nvPr>
            <p:ph type="pic" sz="quarter" idx="29"/>
          </p:nvPr>
        </p:nvSpPr>
        <p:spPr>
          <a:xfrm>
            <a:off x="731139" y="4689140"/>
            <a:ext cx="936586" cy="1044116"/>
          </a:xfrm>
          <a:prstGeom prst="rect">
            <a:avLst/>
          </a:prstGeom>
        </p:spPr>
        <p:txBody>
          <a:bodyPr/>
          <a:lstStyle>
            <a:lvl1pPr marL="0" indent="0">
              <a:buNone/>
              <a:defRPr sz="600"/>
            </a:lvl1pPr>
          </a:lstStyle>
          <a:p>
            <a:endParaRPr lang="it-IT"/>
          </a:p>
        </p:txBody>
      </p:sp>
      <p:sp>
        <p:nvSpPr>
          <p:cNvPr id="31" name="Segnaposto testo 20">
            <a:extLst>
              <a:ext uri="{FF2B5EF4-FFF2-40B4-BE49-F238E27FC236}">
                <a16:creationId xmlns:a16="http://schemas.microsoft.com/office/drawing/2014/main" xmlns="" id="{0A095335-5FDB-F14D-862C-D3B09D7A2343}"/>
              </a:ext>
            </a:extLst>
          </p:cNvPr>
          <p:cNvSpPr>
            <a:spLocks noGrp="1"/>
          </p:cNvSpPr>
          <p:nvPr>
            <p:ph type="body" sz="quarter" idx="30" hasCustomPrompt="1"/>
          </p:nvPr>
        </p:nvSpPr>
        <p:spPr>
          <a:xfrm>
            <a:off x="1883777" y="4977172"/>
            <a:ext cx="3672886" cy="756084"/>
          </a:xfrm>
          <a:prstGeom prst="rect">
            <a:avLst/>
          </a:prstGeom>
        </p:spPr>
        <p:txBody>
          <a:bodyPr lIns="0" tIns="0" rIns="0" bIns="0"/>
          <a:lstStyle>
            <a:lvl1pPr marL="0" indent="0" algn="l">
              <a:buNone/>
              <a:defRPr sz="1100">
                <a:latin typeface="Arial" panose="020B0604020202020204" pitchFamily="34" charset="0"/>
                <a:cs typeface="Arial" panose="020B0604020202020204" pitchFamily="34" charset="0"/>
              </a:defRPr>
            </a:lvl1pPr>
          </a:lstStyle>
          <a:p>
            <a:r>
              <a:rPr lang="it-IT"/>
              <a:t>Inserisci qui il testo</a:t>
            </a:r>
          </a:p>
        </p:txBody>
      </p:sp>
      <p:sp>
        <p:nvSpPr>
          <p:cNvPr id="32" name="Segnaposto testo 12">
            <a:extLst>
              <a:ext uri="{FF2B5EF4-FFF2-40B4-BE49-F238E27FC236}">
                <a16:creationId xmlns:a16="http://schemas.microsoft.com/office/drawing/2014/main" xmlns="" id="{101827A0-D663-1D46-9335-5170FD5BAA13}"/>
              </a:ext>
            </a:extLst>
          </p:cNvPr>
          <p:cNvSpPr>
            <a:spLocks noGrp="1"/>
          </p:cNvSpPr>
          <p:nvPr>
            <p:ph type="body" sz="quarter" idx="31" hasCustomPrompt="1"/>
          </p:nvPr>
        </p:nvSpPr>
        <p:spPr>
          <a:xfrm>
            <a:off x="1883777" y="4689140"/>
            <a:ext cx="3672886" cy="216024"/>
          </a:xfrm>
          <a:prstGeom prst="rect">
            <a:avLst/>
          </a:prstGeom>
        </p:spPr>
        <p:txBody>
          <a:bodyPr lIns="0" tIns="0" rIns="0" bIns="0"/>
          <a:lstStyle>
            <a:lvl1pPr marL="0" indent="0" algn="l">
              <a:buNone/>
              <a:defRPr sz="1200" b="1" cap="all" baseline="0">
                <a:solidFill>
                  <a:srgbClr val="80B815"/>
                </a:solidFill>
              </a:defRPr>
            </a:lvl1pPr>
          </a:lstStyle>
          <a:p>
            <a:r>
              <a:rPr lang="it-IT"/>
              <a:t>TITOLO</a:t>
            </a:r>
          </a:p>
        </p:txBody>
      </p:sp>
      <p:sp>
        <p:nvSpPr>
          <p:cNvPr id="33" name="Segnaposto immagine 21">
            <a:extLst>
              <a:ext uri="{FF2B5EF4-FFF2-40B4-BE49-F238E27FC236}">
                <a16:creationId xmlns:a16="http://schemas.microsoft.com/office/drawing/2014/main" xmlns="" id="{94239B6E-137E-774C-943F-7EA778E4B729}"/>
              </a:ext>
            </a:extLst>
          </p:cNvPr>
          <p:cNvSpPr>
            <a:spLocks noGrp="1"/>
          </p:cNvSpPr>
          <p:nvPr>
            <p:ph type="pic" sz="quarter" idx="32"/>
          </p:nvPr>
        </p:nvSpPr>
        <p:spPr>
          <a:xfrm>
            <a:off x="6636564" y="1916832"/>
            <a:ext cx="936586" cy="1044116"/>
          </a:xfrm>
          <a:prstGeom prst="rect">
            <a:avLst/>
          </a:prstGeom>
        </p:spPr>
        <p:txBody>
          <a:bodyPr/>
          <a:lstStyle>
            <a:lvl1pPr marL="0" indent="0">
              <a:buNone/>
              <a:defRPr sz="600"/>
            </a:lvl1pPr>
          </a:lstStyle>
          <a:p>
            <a:endParaRPr lang="it-IT"/>
          </a:p>
        </p:txBody>
      </p:sp>
      <p:sp>
        <p:nvSpPr>
          <p:cNvPr id="34" name="Segnaposto testo 20">
            <a:extLst>
              <a:ext uri="{FF2B5EF4-FFF2-40B4-BE49-F238E27FC236}">
                <a16:creationId xmlns:a16="http://schemas.microsoft.com/office/drawing/2014/main" xmlns="" id="{E0E5B640-90A0-684F-BDFA-93D28834BCE7}"/>
              </a:ext>
            </a:extLst>
          </p:cNvPr>
          <p:cNvSpPr>
            <a:spLocks noGrp="1"/>
          </p:cNvSpPr>
          <p:nvPr>
            <p:ph type="body" sz="quarter" idx="33" hasCustomPrompt="1"/>
          </p:nvPr>
        </p:nvSpPr>
        <p:spPr>
          <a:xfrm>
            <a:off x="7789203" y="2204864"/>
            <a:ext cx="3672886" cy="756084"/>
          </a:xfrm>
          <a:prstGeom prst="rect">
            <a:avLst/>
          </a:prstGeom>
        </p:spPr>
        <p:txBody>
          <a:bodyPr lIns="0" tIns="0" rIns="0" bIns="0"/>
          <a:lstStyle>
            <a:lvl1pPr marL="0" indent="0" algn="l">
              <a:buNone/>
              <a:defRPr sz="1100">
                <a:latin typeface="Arial" panose="020B0604020202020204" pitchFamily="34" charset="0"/>
                <a:cs typeface="Arial" panose="020B0604020202020204" pitchFamily="34" charset="0"/>
              </a:defRPr>
            </a:lvl1pPr>
          </a:lstStyle>
          <a:p>
            <a:r>
              <a:rPr lang="it-IT"/>
              <a:t>Inserisci qui il testo</a:t>
            </a:r>
          </a:p>
        </p:txBody>
      </p:sp>
      <p:sp>
        <p:nvSpPr>
          <p:cNvPr id="35" name="Segnaposto testo 12">
            <a:extLst>
              <a:ext uri="{FF2B5EF4-FFF2-40B4-BE49-F238E27FC236}">
                <a16:creationId xmlns:a16="http://schemas.microsoft.com/office/drawing/2014/main" xmlns="" id="{73E724B9-7B88-064C-B86C-CE5E84A74E12}"/>
              </a:ext>
            </a:extLst>
          </p:cNvPr>
          <p:cNvSpPr>
            <a:spLocks noGrp="1"/>
          </p:cNvSpPr>
          <p:nvPr>
            <p:ph type="body" sz="quarter" idx="34" hasCustomPrompt="1"/>
          </p:nvPr>
        </p:nvSpPr>
        <p:spPr>
          <a:xfrm>
            <a:off x="7789203" y="1916832"/>
            <a:ext cx="3672886" cy="216024"/>
          </a:xfrm>
          <a:prstGeom prst="rect">
            <a:avLst/>
          </a:prstGeom>
        </p:spPr>
        <p:txBody>
          <a:bodyPr lIns="0" tIns="0" rIns="0" bIns="0"/>
          <a:lstStyle>
            <a:lvl1pPr marL="0" indent="0" algn="l">
              <a:buNone/>
              <a:defRPr sz="1200" b="1" cap="all" baseline="0">
                <a:solidFill>
                  <a:srgbClr val="80B815"/>
                </a:solidFill>
              </a:defRPr>
            </a:lvl1pPr>
          </a:lstStyle>
          <a:p>
            <a:r>
              <a:rPr lang="it-IT"/>
              <a:t>TITOLO</a:t>
            </a:r>
          </a:p>
        </p:txBody>
      </p:sp>
      <p:sp>
        <p:nvSpPr>
          <p:cNvPr id="36" name="Segnaposto immagine 21">
            <a:extLst>
              <a:ext uri="{FF2B5EF4-FFF2-40B4-BE49-F238E27FC236}">
                <a16:creationId xmlns:a16="http://schemas.microsoft.com/office/drawing/2014/main" xmlns="" id="{632B14A1-F84C-8F48-881F-5A902A29046E}"/>
              </a:ext>
            </a:extLst>
          </p:cNvPr>
          <p:cNvSpPr>
            <a:spLocks noGrp="1"/>
          </p:cNvSpPr>
          <p:nvPr>
            <p:ph type="pic" sz="quarter" idx="35"/>
          </p:nvPr>
        </p:nvSpPr>
        <p:spPr>
          <a:xfrm>
            <a:off x="6636564" y="3308311"/>
            <a:ext cx="936586" cy="1044116"/>
          </a:xfrm>
          <a:prstGeom prst="rect">
            <a:avLst/>
          </a:prstGeom>
        </p:spPr>
        <p:txBody>
          <a:bodyPr/>
          <a:lstStyle>
            <a:lvl1pPr marL="0" indent="0">
              <a:buNone/>
              <a:defRPr sz="600"/>
            </a:lvl1pPr>
          </a:lstStyle>
          <a:p>
            <a:endParaRPr lang="it-IT"/>
          </a:p>
        </p:txBody>
      </p:sp>
      <p:sp>
        <p:nvSpPr>
          <p:cNvPr id="37" name="Segnaposto testo 20">
            <a:extLst>
              <a:ext uri="{FF2B5EF4-FFF2-40B4-BE49-F238E27FC236}">
                <a16:creationId xmlns:a16="http://schemas.microsoft.com/office/drawing/2014/main" xmlns="" id="{587B1B39-CCFA-6A4C-A685-517FA6C74F41}"/>
              </a:ext>
            </a:extLst>
          </p:cNvPr>
          <p:cNvSpPr>
            <a:spLocks noGrp="1"/>
          </p:cNvSpPr>
          <p:nvPr>
            <p:ph type="body" sz="quarter" idx="36" hasCustomPrompt="1"/>
          </p:nvPr>
        </p:nvSpPr>
        <p:spPr>
          <a:xfrm>
            <a:off x="7789203" y="3596342"/>
            <a:ext cx="3672886" cy="756084"/>
          </a:xfrm>
          <a:prstGeom prst="rect">
            <a:avLst/>
          </a:prstGeom>
        </p:spPr>
        <p:txBody>
          <a:bodyPr lIns="0" tIns="0" rIns="0" bIns="0"/>
          <a:lstStyle>
            <a:lvl1pPr marL="0" indent="0" algn="l">
              <a:buNone/>
              <a:defRPr sz="1100">
                <a:latin typeface="Arial" panose="020B0604020202020204" pitchFamily="34" charset="0"/>
                <a:cs typeface="Arial" panose="020B0604020202020204" pitchFamily="34" charset="0"/>
              </a:defRPr>
            </a:lvl1pPr>
          </a:lstStyle>
          <a:p>
            <a:r>
              <a:rPr lang="it-IT"/>
              <a:t>Inserisci qui il testo</a:t>
            </a:r>
          </a:p>
        </p:txBody>
      </p:sp>
      <p:sp>
        <p:nvSpPr>
          <p:cNvPr id="38" name="Segnaposto testo 12">
            <a:extLst>
              <a:ext uri="{FF2B5EF4-FFF2-40B4-BE49-F238E27FC236}">
                <a16:creationId xmlns:a16="http://schemas.microsoft.com/office/drawing/2014/main" xmlns="" id="{860D6A29-F224-DC47-AD9E-F97FC83C65D9}"/>
              </a:ext>
            </a:extLst>
          </p:cNvPr>
          <p:cNvSpPr>
            <a:spLocks noGrp="1"/>
          </p:cNvSpPr>
          <p:nvPr>
            <p:ph type="body" sz="quarter" idx="37" hasCustomPrompt="1"/>
          </p:nvPr>
        </p:nvSpPr>
        <p:spPr>
          <a:xfrm>
            <a:off x="7789203" y="3308311"/>
            <a:ext cx="3672886" cy="216024"/>
          </a:xfrm>
          <a:prstGeom prst="rect">
            <a:avLst/>
          </a:prstGeom>
        </p:spPr>
        <p:txBody>
          <a:bodyPr lIns="0" tIns="0" rIns="0" bIns="0"/>
          <a:lstStyle>
            <a:lvl1pPr marL="0" indent="0" algn="l">
              <a:buNone/>
              <a:defRPr sz="1200" b="1" cap="all" baseline="0">
                <a:solidFill>
                  <a:srgbClr val="80B815"/>
                </a:solidFill>
              </a:defRPr>
            </a:lvl1pPr>
          </a:lstStyle>
          <a:p>
            <a:r>
              <a:rPr lang="it-IT"/>
              <a:t>TITOLO</a:t>
            </a:r>
          </a:p>
        </p:txBody>
      </p:sp>
      <p:sp>
        <p:nvSpPr>
          <p:cNvPr id="39" name="Segnaposto immagine 21">
            <a:extLst>
              <a:ext uri="{FF2B5EF4-FFF2-40B4-BE49-F238E27FC236}">
                <a16:creationId xmlns:a16="http://schemas.microsoft.com/office/drawing/2014/main" xmlns="" id="{E038DF01-A031-2C46-839C-EF52D81E4BB4}"/>
              </a:ext>
            </a:extLst>
          </p:cNvPr>
          <p:cNvSpPr>
            <a:spLocks noGrp="1"/>
          </p:cNvSpPr>
          <p:nvPr>
            <p:ph type="pic" sz="quarter" idx="38"/>
          </p:nvPr>
        </p:nvSpPr>
        <p:spPr>
          <a:xfrm>
            <a:off x="6636564" y="4689140"/>
            <a:ext cx="936586" cy="1044116"/>
          </a:xfrm>
          <a:prstGeom prst="rect">
            <a:avLst/>
          </a:prstGeom>
        </p:spPr>
        <p:txBody>
          <a:bodyPr/>
          <a:lstStyle>
            <a:lvl1pPr marL="0" indent="0">
              <a:buNone/>
              <a:defRPr sz="600"/>
            </a:lvl1pPr>
          </a:lstStyle>
          <a:p>
            <a:endParaRPr lang="it-IT"/>
          </a:p>
        </p:txBody>
      </p:sp>
      <p:sp>
        <p:nvSpPr>
          <p:cNvPr id="40" name="Segnaposto testo 20">
            <a:extLst>
              <a:ext uri="{FF2B5EF4-FFF2-40B4-BE49-F238E27FC236}">
                <a16:creationId xmlns:a16="http://schemas.microsoft.com/office/drawing/2014/main" xmlns="" id="{3D812024-2D2D-A04D-9824-9BEB065FFD5D}"/>
              </a:ext>
            </a:extLst>
          </p:cNvPr>
          <p:cNvSpPr>
            <a:spLocks noGrp="1"/>
          </p:cNvSpPr>
          <p:nvPr>
            <p:ph type="body" sz="quarter" idx="39" hasCustomPrompt="1"/>
          </p:nvPr>
        </p:nvSpPr>
        <p:spPr>
          <a:xfrm>
            <a:off x="7789203" y="4977172"/>
            <a:ext cx="3672886" cy="756084"/>
          </a:xfrm>
          <a:prstGeom prst="rect">
            <a:avLst/>
          </a:prstGeom>
        </p:spPr>
        <p:txBody>
          <a:bodyPr lIns="0" tIns="0" rIns="0" bIns="0"/>
          <a:lstStyle>
            <a:lvl1pPr marL="0" indent="0" algn="l">
              <a:buNone/>
              <a:defRPr sz="1100">
                <a:latin typeface="Arial" panose="020B0604020202020204" pitchFamily="34" charset="0"/>
                <a:cs typeface="Arial" panose="020B0604020202020204" pitchFamily="34" charset="0"/>
              </a:defRPr>
            </a:lvl1pPr>
          </a:lstStyle>
          <a:p>
            <a:r>
              <a:rPr lang="it-IT"/>
              <a:t>Inserisci qui il testo</a:t>
            </a:r>
          </a:p>
        </p:txBody>
      </p:sp>
      <p:sp>
        <p:nvSpPr>
          <p:cNvPr id="41" name="Segnaposto testo 12">
            <a:extLst>
              <a:ext uri="{FF2B5EF4-FFF2-40B4-BE49-F238E27FC236}">
                <a16:creationId xmlns:a16="http://schemas.microsoft.com/office/drawing/2014/main" xmlns="" id="{E2217DF4-13C2-8B48-ACCA-078906DEE93B}"/>
              </a:ext>
            </a:extLst>
          </p:cNvPr>
          <p:cNvSpPr>
            <a:spLocks noGrp="1"/>
          </p:cNvSpPr>
          <p:nvPr>
            <p:ph type="body" sz="quarter" idx="40" hasCustomPrompt="1"/>
          </p:nvPr>
        </p:nvSpPr>
        <p:spPr>
          <a:xfrm>
            <a:off x="7789203" y="4689140"/>
            <a:ext cx="3672886" cy="216024"/>
          </a:xfrm>
          <a:prstGeom prst="rect">
            <a:avLst/>
          </a:prstGeom>
        </p:spPr>
        <p:txBody>
          <a:bodyPr lIns="0" tIns="0" rIns="0" bIns="0"/>
          <a:lstStyle>
            <a:lvl1pPr marL="0" indent="0" algn="l">
              <a:buNone/>
              <a:defRPr sz="1200" b="1" cap="all" baseline="0">
                <a:solidFill>
                  <a:srgbClr val="80B815"/>
                </a:solidFill>
              </a:defRPr>
            </a:lvl1pPr>
          </a:lstStyle>
          <a:p>
            <a:r>
              <a:rPr lang="it-IT"/>
              <a:t>TITOLO</a:t>
            </a:r>
          </a:p>
        </p:txBody>
      </p:sp>
    </p:spTree>
    <p:extLst>
      <p:ext uri="{BB962C8B-B14F-4D97-AF65-F5344CB8AC3E}">
        <p14:creationId xmlns:p14="http://schemas.microsoft.com/office/powerpoint/2010/main" val="3903540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linksfoundation.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hape 139"/>
          <p:cNvSpPr/>
          <p:nvPr userDrawn="1"/>
        </p:nvSpPr>
        <p:spPr>
          <a:xfrm>
            <a:off x="300" y="0"/>
            <a:ext cx="12191400" cy="6858000"/>
          </a:xfrm>
          <a:prstGeom prst="rect">
            <a:avLst/>
          </a:prstGeom>
          <a:ln w="76200">
            <a:solidFill>
              <a:srgbClr val="80B815"/>
            </a:solidFill>
            <a:miter lim="400000"/>
          </a:ln>
        </p:spPr>
        <p:txBody>
          <a:bodyPr lIns="25400" tIns="25400" rIns="25400" bIns="25400" anchor="ctr"/>
          <a:lstStyle/>
          <a:p>
            <a:pPr>
              <a:defRPr sz="3200">
                <a:solidFill>
                  <a:srgbClr val="FFFFFF"/>
                </a:solidFill>
              </a:defRPr>
            </a:pPr>
            <a:endParaRPr sz="1600"/>
          </a:p>
        </p:txBody>
      </p:sp>
      <p:sp>
        <p:nvSpPr>
          <p:cNvPr id="9" name="Shape 141"/>
          <p:cNvSpPr/>
          <p:nvPr userDrawn="1"/>
        </p:nvSpPr>
        <p:spPr>
          <a:xfrm>
            <a:off x="1939183" y="6352093"/>
            <a:ext cx="1048364" cy="18979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1800" b="1" u="sng">
                <a:solidFill>
                  <a:srgbClr val="80B815"/>
                </a:solidFill>
                <a:latin typeface="Helvetica"/>
                <a:ea typeface="Helvetica"/>
                <a:cs typeface="Helvetica"/>
                <a:sym typeface="Helvetica"/>
                <a:hlinkClick r:id="rId18"/>
              </a:defRPr>
            </a:lvl1pPr>
          </a:lstStyle>
          <a:p>
            <a:pPr>
              <a:defRPr u="none"/>
            </a:pPr>
            <a:r>
              <a:rPr sz="900">
                <a:latin typeface="+mj-lt"/>
                <a:ea typeface="Open Sans" panose="020B0606030504020204" pitchFamily="34" charset="0"/>
                <a:cs typeface="Open Sans" panose="020B0606030504020204" pitchFamily="34" charset="0"/>
              </a:rPr>
              <a:t>linksfoundation.com</a:t>
            </a:r>
          </a:p>
        </p:txBody>
      </p:sp>
      <p:pic>
        <p:nvPicPr>
          <p:cNvPr id="10" name="pasted-image.pdf"/>
          <p:cNvPicPr>
            <a:picLocks noChangeAspect="1"/>
          </p:cNvPicPr>
          <p:nvPr userDrawn="1"/>
        </p:nvPicPr>
        <p:blipFill>
          <a:blip r:embed="rId19"/>
          <a:stretch>
            <a:fillRect/>
          </a:stretch>
        </p:blipFill>
        <p:spPr>
          <a:xfrm>
            <a:off x="737235" y="6291368"/>
            <a:ext cx="1038328" cy="321663"/>
          </a:xfrm>
          <a:prstGeom prst="rect">
            <a:avLst/>
          </a:prstGeom>
          <a:ln w="12700">
            <a:miter lim="400000"/>
          </a:ln>
        </p:spPr>
      </p:pic>
    </p:spTree>
    <p:extLst>
      <p:ext uri="{BB962C8B-B14F-4D97-AF65-F5344CB8AC3E}">
        <p14:creationId xmlns:p14="http://schemas.microsoft.com/office/powerpoint/2010/main" val="106038469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62" r:id="rId5"/>
    <p:sldLayoutId id="2147483651" r:id="rId6"/>
    <p:sldLayoutId id="2147483652" r:id="rId7"/>
    <p:sldLayoutId id="2147483653" r:id="rId8"/>
    <p:sldLayoutId id="2147483663" r:id="rId9"/>
    <p:sldLayoutId id="2147483664" r:id="rId10"/>
    <p:sldLayoutId id="2147483665" r:id="rId11"/>
    <p:sldLayoutId id="2147483666" r:id="rId12"/>
    <p:sldLayoutId id="2147483655"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4" userDrawn="1">
          <p15:clr>
            <a:srgbClr val="F26B43"/>
          </p15:clr>
        </p15:guide>
        <p15:guide id="3" orient="horz" pos="3963" userDrawn="1">
          <p15:clr>
            <a:srgbClr val="F26B43"/>
          </p15:clr>
        </p15:guide>
        <p15:guide id="4" pos="464" userDrawn="1">
          <p15:clr>
            <a:srgbClr val="F26B43"/>
          </p15:clr>
        </p15:guide>
        <p15:guide id="5" pos="7216" userDrawn="1">
          <p15:clr>
            <a:srgbClr val="F26B43"/>
          </p15:clr>
        </p15:guide>
        <p15:guide id="6" orient="horz" pos="3860" userDrawn="1">
          <p15:clr>
            <a:srgbClr val="F26B43"/>
          </p15:clr>
        </p15:guide>
        <p15:guide id="7" orient="horz" pos="805" userDrawn="1">
          <p15:clr>
            <a:srgbClr val="F26B43"/>
          </p15:clr>
        </p15:guide>
        <p15:guide id="8" pos="38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rescult-project.eu/"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pro-prodige.e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efas.eu/" TargetMode="External"/><Relationship Id="rId13" Type="http://schemas.openxmlformats.org/officeDocument/2006/relationships/hyperlink" Target="https://edo.jrc.ec.europa.eu/edov2/php/index.php?id=1000" TargetMode="External"/><Relationship Id="rId3" Type="http://schemas.openxmlformats.org/officeDocument/2006/relationships/hyperlink" Target="https://www.unisdr.org/we/coordinate/sendai-framework" TargetMode="External"/><Relationship Id="rId7" Type="http://schemas.openxmlformats.org/officeDocument/2006/relationships/hyperlink" Target="https://drmkc.jrc.ec.europa.eu/risk-data-hub" TargetMode="External"/><Relationship Id="rId12" Type="http://schemas.openxmlformats.org/officeDocument/2006/relationships/hyperlink" Target="https://effis.jrc.ec.europa.eu/" TargetMode="External"/><Relationship Id="rId17" Type="http://schemas.openxmlformats.org/officeDocument/2006/relationships/hyperlink" Target="http://www.efehr.org/en/home/" TargetMode="External"/><Relationship Id="rId2" Type="http://schemas.openxmlformats.org/officeDocument/2006/relationships/notesSlide" Target="../notesSlides/notesSlide1.xml"/><Relationship Id="rId16" Type="http://schemas.openxmlformats.org/officeDocument/2006/relationships/hyperlink" Target="http://www.emdat.be/" TargetMode="External"/><Relationship Id="rId1" Type="http://schemas.openxmlformats.org/officeDocument/2006/relationships/slideLayout" Target="../slideLayouts/slideLayout2.xml"/><Relationship Id="rId6" Type="http://schemas.openxmlformats.org/officeDocument/2006/relationships/hyperlink" Target="https://www.preventionweb.net/terminology" TargetMode="External"/><Relationship Id="rId11" Type="http://schemas.openxmlformats.org/officeDocument/2006/relationships/hyperlink" Target="https://inspire.ec.europa.eu/Data-Models/Data-Specifications/2892" TargetMode="External"/><Relationship Id="rId5" Type="http://schemas.openxmlformats.org/officeDocument/2006/relationships/hyperlink" Target="https://www.preventionweb.net/files/65182_estag.pdf" TargetMode="External"/><Relationship Id="rId15" Type="http://schemas.openxmlformats.org/officeDocument/2006/relationships/hyperlink" Target="https://www.copernicus.eu/en/user/login?destination=" TargetMode="External"/><Relationship Id="rId10" Type="http://schemas.openxmlformats.org/officeDocument/2006/relationships/hyperlink" Target="https://webcritech.jrc.ec.europa.eu/TAD_server/Home" TargetMode="External"/><Relationship Id="rId4" Type="http://schemas.openxmlformats.org/officeDocument/2006/relationships/hyperlink" Target="https://www.preventionweb.net/publications/view/54970" TargetMode="External"/><Relationship Id="rId9" Type="http://schemas.openxmlformats.org/officeDocument/2006/relationships/hyperlink" Target="https://www.desinventar.net/DesInventar/main.jsp?countrycode=g13" TargetMode="External"/><Relationship Id="rId14" Type="http://schemas.openxmlformats.org/officeDocument/2006/relationships/hyperlink" Target="https://sendaimonitor.unisdr.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ogo_links.png"/>
          <p:cNvPicPr>
            <a:picLocks noChangeAspect="1"/>
          </p:cNvPicPr>
          <p:nvPr/>
        </p:nvPicPr>
        <p:blipFill>
          <a:blip r:embed="rId2"/>
          <a:stretch>
            <a:fillRect/>
          </a:stretch>
        </p:blipFill>
        <p:spPr>
          <a:xfrm>
            <a:off x="740385" y="665159"/>
            <a:ext cx="1966688" cy="930651"/>
          </a:xfrm>
          <a:prstGeom prst="rect">
            <a:avLst/>
          </a:prstGeom>
          <a:ln w="12700">
            <a:miter lim="400000"/>
          </a:ln>
        </p:spPr>
      </p:pic>
      <p:sp>
        <p:nvSpPr>
          <p:cNvPr id="9" name="Shape 139"/>
          <p:cNvSpPr/>
          <p:nvPr/>
        </p:nvSpPr>
        <p:spPr>
          <a:xfrm>
            <a:off x="300" y="0"/>
            <a:ext cx="12191400" cy="6858000"/>
          </a:xfrm>
          <a:prstGeom prst="rect">
            <a:avLst/>
          </a:prstGeom>
          <a:ln w="152400">
            <a:solidFill>
              <a:srgbClr val="80B815"/>
            </a:solidFill>
            <a:miter lim="400000"/>
          </a:ln>
        </p:spPr>
        <p:txBody>
          <a:bodyPr lIns="25400" tIns="25400" rIns="25400" bIns="25400" anchor="ctr"/>
          <a:lstStyle/>
          <a:p>
            <a:pPr>
              <a:defRPr sz="3200">
                <a:solidFill>
                  <a:srgbClr val="FFFFFF"/>
                </a:solidFill>
              </a:defRPr>
            </a:pPr>
            <a:endParaRPr sz="1600"/>
          </a:p>
        </p:txBody>
      </p:sp>
      <p:sp>
        <p:nvSpPr>
          <p:cNvPr id="2" name="Titolo 1"/>
          <p:cNvSpPr>
            <a:spLocks noGrp="1"/>
          </p:cNvSpPr>
          <p:nvPr>
            <p:ph type="ctrTitle"/>
          </p:nvPr>
        </p:nvSpPr>
        <p:spPr/>
        <p:txBody>
          <a:bodyPr/>
          <a:lstStyle/>
          <a:p>
            <a:r>
              <a:rPr lang="en-US"/>
              <a:t>LEADING INNOVATION &amp; KNOWLEDGE </a:t>
            </a:r>
            <a:br>
              <a:rPr lang="en-US"/>
            </a:br>
            <a:r>
              <a:rPr lang="en-US"/>
              <a:t>FOR SOCIETY</a:t>
            </a:r>
            <a:endParaRPr lang="it-IT"/>
          </a:p>
        </p:txBody>
      </p:sp>
    </p:spTree>
    <p:extLst>
      <p:ext uri="{BB962C8B-B14F-4D97-AF65-F5344CB8AC3E}">
        <p14:creationId xmlns:p14="http://schemas.microsoft.com/office/powerpoint/2010/main" val="2702743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236221" y="1966226"/>
            <a:ext cx="11809476" cy="3416320"/>
          </a:xfrm>
          <a:prstGeom prst="rect">
            <a:avLst/>
          </a:prstGeom>
        </p:spPr>
        <p:txBody>
          <a:bodyPr wrap="square">
            <a:spAutoFit/>
          </a:bodyPr>
          <a:lstStyle/>
          <a:p>
            <a:pPr algn="just"/>
            <a:r>
              <a:rPr lang="en-US" dirty="0" smtClean="0"/>
              <a:t>An European </a:t>
            </a:r>
            <a:r>
              <a:rPr lang="en-US" dirty="0"/>
              <a:t>Union directive which could be useful in terms of supporting implementation of the Sendai Framework is the Directive on the re-use of public sector information, also known as the ‘PSI Directive’ (Directive 2003/98/EC). The Directive is currently being revised, and would be renamed as the Open Data and Public Sector Information Directive and would make public sector and publicly funded data re-usable. </a:t>
            </a:r>
            <a:endParaRPr lang="en-US" dirty="0" smtClean="0"/>
          </a:p>
          <a:p>
            <a:pPr algn="just"/>
            <a:endParaRPr lang="en-US" dirty="0"/>
          </a:p>
          <a:p>
            <a:pPr algn="just"/>
            <a:r>
              <a:rPr lang="en-US" dirty="0" smtClean="0"/>
              <a:t>The </a:t>
            </a:r>
            <a:r>
              <a:rPr lang="en-US" dirty="0"/>
              <a:t>new proposal aims to: </a:t>
            </a:r>
            <a:endParaRPr lang="en-US" dirty="0" smtClean="0"/>
          </a:p>
          <a:p>
            <a:pPr algn="just"/>
            <a:r>
              <a:rPr lang="en-US" dirty="0" smtClean="0"/>
              <a:t>• </a:t>
            </a:r>
            <a:r>
              <a:rPr lang="en-US" b="1" dirty="0"/>
              <a:t>Reduce market entry barriers</a:t>
            </a:r>
            <a:r>
              <a:rPr lang="en-US" dirty="0"/>
              <a:t>, by limiting the </a:t>
            </a:r>
            <a:r>
              <a:rPr lang="en-US" dirty="0" smtClean="0"/>
              <a:t>exceptions </a:t>
            </a:r>
            <a:r>
              <a:rPr lang="en-US" dirty="0"/>
              <a:t>that allow public bodies to charge for the re-use of their data. </a:t>
            </a:r>
            <a:endParaRPr lang="en-US" dirty="0" smtClean="0"/>
          </a:p>
          <a:p>
            <a:pPr algn="just"/>
            <a:r>
              <a:rPr lang="en-US" b="1" dirty="0" smtClean="0"/>
              <a:t>• </a:t>
            </a:r>
            <a:r>
              <a:rPr lang="en-US" b="1" dirty="0"/>
              <a:t>Increase the availability of data</a:t>
            </a:r>
            <a:r>
              <a:rPr lang="en-US" dirty="0"/>
              <a:t> by bringing new types of public and publicly funded data into the scope of the Directive (such as data held by public undertakings in the utilities and transport sectors and research data resulting from public funding). </a:t>
            </a:r>
            <a:endParaRPr lang="en-US" dirty="0" smtClean="0"/>
          </a:p>
          <a:p>
            <a:pPr algn="just"/>
            <a:r>
              <a:rPr lang="en-US" dirty="0" smtClean="0"/>
              <a:t>• </a:t>
            </a:r>
            <a:r>
              <a:rPr lang="en-US" dirty="0"/>
              <a:t>Increase business opportunities by encouraging the dissemination of dynamic data via application programming interfaces (APIs</a:t>
            </a:r>
            <a:r>
              <a:rPr lang="en-US" dirty="0" smtClean="0"/>
              <a:t>).</a:t>
            </a:r>
            <a:endParaRPr lang="it-IT" dirty="0"/>
          </a:p>
        </p:txBody>
      </p:sp>
      <p:sp>
        <p:nvSpPr>
          <p:cNvPr id="11" name="Rettangolo 10"/>
          <p:cNvSpPr/>
          <p:nvPr/>
        </p:nvSpPr>
        <p:spPr>
          <a:xfrm>
            <a:off x="236220" y="262098"/>
            <a:ext cx="11309604" cy="577081"/>
          </a:xfrm>
          <a:prstGeom prst="rect">
            <a:avLst/>
          </a:prstGeom>
        </p:spPr>
        <p:txBody>
          <a:bodyPr wrap="square">
            <a:spAutoFit/>
          </a:bodyPr>
          <a:lstStyle/>
          <a:p>
            <a:pPr>
              <a:lnSpc>
                <a:spcPct val="90000"/>
              </a:lnSpc>
              <a:spcBef>
                <a:spcPct val="0"/>
              </a:spcBef>
              <a:spcAft>
                <a:spcPts val="0"/>
              </a:spcAft>
            </a:pPr>
            <a:r>
              <a:rPr lang="en-US" sz="3500" b="1" u="sng" cap="all" dirty="0" smtClean="0">
                <a:solidFill>
                  <a:srgbClr val="075071"/>
                </a:solidFill>
                <a:ea typeface="Helvetica"/>
                <a:cs typeface="Helvetica"/>
              </a:rPr>
              <a:t>DISASTER LOSS NATIONAL DATABASES -  Good Practices</a:t>
            </a:r>
            <a:endParaRPr lang="it-IT" sz="3500" b="1" u="sng" cap="all" dirty="0">
              <a:solidFill>
                <a:srgbClr val="075071"/>
              </a:solidFill>
              <a:ea typeface="Helvetica"/>
              <a:cs typeface="Helvetica"/>
              <a:sym typeface="Helvetica"/>
            </a:endParaRPr>
          </a:p>
        </p:txBody>
      </p:sp>
      <p:pic>
        <p:nvPicPr>
          <p:cNvPr id="5122" name="Picture 2" descr="Risultati immagini per EUROPEAN FLAG GIF 2019"/>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327" y="1005804"/>
            <a:ext cx="990473" cy="619046"/>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p:cNvSpPr txBox="1"/>
          <p:nvPr/>
        </p:nvSpPr>
        <p:spPr>
          <a:xfrm>
            <a:off x="1404528" y="1130661"/>
            <a:ext cx="985104" cy="369332"/>
          </a:xfrm>
          <a:prstGeom prst="rect">
            <a:avLst/>
          </a:prstGeom>
          <a:noFill/>
        </p:spPr>
        <p:txBody>
          <a:bodyPr wrap="square" rtlCol="0">
            <a:spAutoFit/>
          </a:bodyPr>
          <a:lstStyle/>
          <a:p>
            <a:r>
              <a:rPr lang="it-IT" b="1" dirty="0" smtClean="0"/>
              <a:t>EUROPE</a:t>
            </a:r>
            <a:endParaRPr lang="it-IT" b="1" dirty="0"/>
          </a:p>
        </p:txBody>
      </p:sp>
    </p:spTree>
    <p:extLst>
      <p:ext uri="{BB962C8B-B14F-4D97-AF65-F5344CB8AC3E}">
        <p14:creationId xmlns:p14="http://schemas.microsoft.com/office/powerpoint/2010/main" val="7047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236220" y="262098"/>
            <a:ext cx="11309604" cy="577081"/>
          </a:xfrm>
          <a:prstGeom prst="rect">
            <a:avLst/>
          </a:prstGeom>
        </p:spPr>
        <p:txBody>
          <a:bodyPr wrap="square">
            <a:spAutoFit/>
          </a:bodyPr>
          <a:lstStyle/>
          <a:p>
            <a:pPr>
              <a:lnSpc>
                <a:spcPct val="90000"/>
              </a:lnSpc>
              <a:spcBef>
                <a:spcPct val="0"/>
              </a:spcBef>
              <a:spcAft>
                <a:spcPts val="0"/>
              </a:spcAft>
            </a:pPr>
            <a:r>
              <a:rPr lang="en-US" sz="3500" b="1" u="sng" cap="all" dirty="0" smtClean="0">
                <a:solidFill>
                  <a:srgbClr val="075071"/>
                </a:solidFill>
                <a:ea typeface="Helvetica"/>
                <a:cs typeface="Helvetica"/>
              </a:rPr>
              <a:t>INTERNATIONAL PROJECTS -  Good Practices</a:t>
            </a:r>
            <a:endParaRPr lang="it-IT" sz="3500" b="1" u="sng" cap="all" dirty="0">
              <a:solidFill>
                <a:srgbClr val="075071"/>
              </a:solidFill>
              <a:ea typeface="Helvetica"/>
              <a:cs typeface="Helvetica"/>
              <a:sym typeface="Helvetica"/>
            </a:endParaRPr>
          </a:p>
        </p:txBody>
      </p:sp>
      <p:sp>
        <p:nvSpPr>
          <p:cNvPr id="2" name="Rettangolo 1"/>
          <p:cNvSpPr/>
          <p:nvPr/>
        </p:nvSpPr>
        <p:spPr>
          <a:xfrm>
            <a:off x="5427742" y="2249940"/>
            <a:ext cx="3319383" cy="369332"/>
          </a:xfrm>
          <a:prstGeom prst="rect">
            <a:avLst/>
          </a:prstGeom>
        </p:spPr>
        <p:txBody>
          <a:bodyPr wrap="square">
            <a:spAutoFit/>
          </a:bodyPr>
          <a:lstStyle/>
          <a:p>
            <a:r>
              <a:rPr lang="it-IT" dirty="0">
                <a:hlinkClick r:id="rId2"/>
              </a:rPr>
              <a:t>https://www.rescult-project.eu/</a:t>
            </a:r>
            <a:endParaRPr lang="it-IT" dirty="0"/>
          </a:p>
        </p:txBody>
      </p:sp>
      <p:pic>
        <p:nvPicPr>
          <p:cNvPr id="1026" name="Picture 2" descr="https://www.rescult-project.eu/site/templates/assets/img/rescult-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836" y="1534814"/>
            <a:ext cx="2439434" cy="1799583"/>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5427742" y="4768698"/>
            <a:ext cx="2851614" cy="369332"/>
          </a:xfrm>
          <a:prstGeom prst="rect">
            <a:avLst/>
          </a:prstGeom>
        </p:spPr>
        <p:txBody>
          <a:bodyPr wrap="none">
            <a:spAutoFit/>
          </a:bodyPr>
          <a:lstStyle/>
          <a:p>
            <a:r>
              <a:rPr lang="it-IT" dirty="0">
                <a:hlinkClick r:id="rId4"/>
              </a:rPr>
              <a:t>http://www.pro-prodige.eu/</a:t>
            </a:r>
            <a:endParaRPr lang="it-IT" dirty="0"/>
          </a:p>
        </p:txBody>
      </p:sp>
      <p:pic>
        <p:nvPicPr>
          <p:cNvPr id="1028" name="Picture 4" descr="Prodi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125" y="4566257"/>
            <a:ext cx="3096856" cy="77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034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99"/>
          <p:cNvSpPr/>
          <p:nvPr/>
        </p:nvSpPr>
        <p:spPr>
          <a:xfrm>
            <a:off x="189781" y="190500"/>
            <a:ext cx="11908432" cy="6477000"/>
          </a:xfrm>
          <a:prstGeom prst="rect">
            <a:avLst/>
          </a:prstGeom>
          <a:solidFill>
            <a:srgbClr val="80B815"/>
          </a:solidFill>
          <a:ln w="12700">
            <a:miter lim="400000"/>
          </a:ln>
        </p:spPr>
        <p:txBody>
          <a:bodyPr lIns="25400" tIns="25400" rIns="25400" bIns="25400" anchor="ctr"/>
          <a:lstStyle/>
          <a:p>
            <a:pPr>
              <a:defRPr sz="3200">
                <a:solidFill>
                  <a:srgbClr val="FFFFFF"/>
                </a:solidFill>
              </a:defRPr>
            </a:pPr>
            <a:endParaRPr sz="1600"/>
          </a:p>
        </p:txBody>
      </p:sp>
      <p:pic>
        <p:nvPicPr>
          <p:cNvPr id="3" name="logo_links-filtered.png"/>
          <p:cNvPicPr>
            <a:picLocks noChangeAspect="1"/>
          </p:cNvPicPr>
          <p:nvPr/>
        </p:nvPicPr>
        <p:blipFill>
          <a:blip r:embed="rId2"/>
          <a:stretch>
            <a:fillRect/>
          </a:stretch>
        </p:blipFill>
        <p:spPr>
          <a:xfrm>
            <a:off x="750549" y="726915"/>
            <a:ext cx="1234556" cy="584200"/>
          </a:xfrm>
          <a:prstGeom prst="rect">
            <a:avLst/>
          </a:prstGeom>
          <a:ln w="12700">
            <a:miter lim="400000"/>
          </a:ln>
        </p:spPr>
      </p:pic>
      <p:sp>
        <p:nvSpPr>
          <p:cNvPr id="4" name="Shape 501"/>
          <p:cNvSpPr/>
          <p:nvPr/>
        </p:nvSpPr>
        <p:spPr>
          <a:xfrm>
            <a:off x="691509" y="2059826"/>
            <a:ext cx="6491803" cy="589905"/>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7000" b="1">
                <a:solidFill>
                  <a:srgbClr val="FFFFFF"/>
                </a:solidFill>
                <a:latin typeface="Helvetica"/>
                <a:ea typeface="Helvetica"/>
                <a:cs typeface="Helvetica"/>
                <a:sym typeface="Helvetica"/>
              </a:defRPr>
            </a:lvl1pPr>
          </a:lstStyle>
          <a:p>
            <a:r>
              <a:rPr lang="it-IT" sz="3500" dirty="0" smtClean="0">
                <a:latin typeface="Helvetica" panose="020B0604020202020204" pitchFamily="34" charset="0"/>
                <a:cs typeface="Helvetica" panose="020B0604020202020204" pitchFamily="34" charset="0"/>
              </a:rPr>
              <a:t>MASSIMO MIGLIORINI</a:t>
            </a:r>
            <a:endParaRPr lang="it-IT" sz="3500" dirty="0">
              <a:latin typeface="Helvetica" panose="020B0604020202020204" pitchFamily="34" charset="0"/>
              <a:cs typeface="Helvetica" panose="020B0604020202020204" pitchFamily="34" charset="0"/>
            </a:endParaRPr>
          </a:p>
        </p:txBody>
      </p:sp>
      <p:sp>
        <p:nvSpPr>
          <p:cNvPr id="5" name="Shape 502"/>
          <p:cNvSpPr txBox="1">
            <a:spLocks/>
          </p:cNvSpPr>
          <p:nvPr/>
        </p:nvSpPr>
        <p:spPr>
          <a:xfrm>
            <a:off x="695685" y="3178175"/>
            <a:ext cx="3205163" cy="400050"/>
          </a:xfrm>
          <a:prstGeom prst="rect">
            <a:avLst/>
          </a:prstGeom>
        </p:spPr>
        <p:txBody>
          <a:bodyPr vert="horz" lIns="17146" tIns="17146" rIns="17146" bIns="17146" rtlCol="0" anchor="t">
            <a:noAutofit/>
          </a:bodyPr>
          <a:lstStyle>
            <a:lvl1pPr marL="0" indent="0" algn="l" defTabSz="677545" rtl="0" eaLnBrk="1" latinLnBrk="0" hangingPunct="1">
              <a:lnSpc>
                <a:spcPct val="90000"/>
              </a:lnSpc>
              <a:spcBef>
                <a:spcPts val="4800"/>
              </a:spcBef>
              <a:buSzTx/>
              <a:buFont typeface="Arial" panose="020B0604020202020204" pitchFamily="34" charset="0"/>
              <a:buNone/>
              <a:defRPr sz="4850" b="1" kern="1200">
                <a:solidFill>
                  <a:srgbClr val="FFFFFF"/>
                </a:solidFill>
                <a:latin typeface="Helvetica"/>
                <a:ea typeface="Helvetica"/>
                <a:cs typeface="Helvetica"/>
                <a:sym typeface="Helvetic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400">
                <a:latin typeface="Helvetica" panose="020B0604020202020204" pitchFamily="34" charset="0"/>
                <a:ea typeface="Open Sans" panose="020B0604020202020204" charset="0"/>
                <a:cs typeface="Open Sans" panose="020B0604020202020204" charset="0"/>
              </a:rPr>
              <a:t>LINKS FOUNDATION</a:t>
            </a:r>
          </a:p>
        </p:txBody>
      </p:sp>
      <p:sp>
        <p:nvSpPr>
          <p:cNvPr id="6" name="Shape 503"/>
          <p:cNvSpPr/>
          <p:nvPr/>
        </p:nvSpPr>
        <p:spPr>
          <a:xfrm>
            <a:off x="713972" y="3812322"/>
            <a:ext cx="6285033" cy="19248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defTabSz="685800">
              <a:defRPr sz="2500">
                <a:solidFill>
                  <a:srgbClr val="FFFFFF"/>
                </a:solidFill>
                <a:latin typeface="Helvetica"/>
                <a:ea typeface="Helvetica"/>
                <a:cs typeface="Helvetica"/>
                <a:sym typeface="Helvetica"/>
              </a:defRPr>
            </a:lvl1pPr>
          </a:lstStyle>
          <a:p>
            <a:r>
              <a:rPr lang="it-IT" sz="1251">
                <a:latin typeface="Helvetica" panose="020B0604020202020204" pitchFamily="34" charset="0"/>
                <a:ea typeface="Open Sans" panose="020B0604020202020204" charset="0"/>
                <a:cs typeface="Open Sans" panose="020B0604020202020204" charset="0"/>
              </a:rPr>
              <a:t>Via Pier Carlo Boggio 61 | 10138 Torino (Italia)</a:t>
            </a:r>
            <a:endParaRPr sz="1251">
              <a:latin typeface="Helvetica" panose="020B0604020202020204" pitchFamily="34" charset="0"/>
              <a:ea typeface="Open Sans" panose="020B0604020202020204" charset="0"/>
              <a:cs typeface="Open Sans" panose="020B0604020202020204" charset="0"/>
            </a:endParaRPr>
          </a:p>
        </p:txBody>
      </p:sp>
      <p:sp>
        <p:nvSpPr>
          <p:cNvPr id="7" name="Shape 504"/>
          <p:cNvSpPr/>
          <p:nvPr/>
        </p:nvSpPr>
        <p:spPr>
          <a:xfrm>
            <a:off x="713973" y="4514060"/>
            <a:ext cx="6900330" cy="19248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defTabSz="685800">
              <a:defRPr sz="2500">
                <a:solidFill>
                  <a:srgbClr val="FFFFFF"/>
                </a:solidFill>
                <a:latin typeface="Helvetica"/>
                <a:ea typeface="Helvetica"/>
                <a:cs typeface="Helvetica"/>
                <a:sym typeface="Helvetica"/>
              </a:defRPr>
            </a:lvl1pPr>
          </a:lstStyle>
          <a:p>
            <a:r>
              <a:rPr lang="it-IT" sz="1251" dirty="0" smtClean="0">
                <a:latin typeface="Helvetica" panose="020B0604020202020204" pitchFamily="34" charset="0"/>
                <a:ea typeface="Open Sans" panose="020B0604020202020204" charset="0"/>
                <a:cs typeface="Open Sans" panose="020B0604020202020204" charset="0"/>
              </a:rPr>
              <a:t>Massimo.Migliorini@linksfoundation.com</a:t>
            </a:r>
            <a:endParaRPr sz="1251" dirty="0">
              <a:latin typeface="Helvetica" panose="020B0604020202020204" pitchFamily="34" charset="0"/>
              <a:ea typeface="Open Sans" panose="020B0604020202020204" charset="0"/>
              <a:cs typeface="Open Sans" panose="020B0604020202020204" charset="0"/>
            </a:endParaRPr>
          </a:p>
        </p:txBody>
      </p:sp>
      <p:sp>
        <p:nvSpPr>
          <p:cNvPr id="8" name="Shape 505"/>
          <p:cNvSpPr/>
          <p:nvPr/>
        </p:nvSpPr>
        <p:spPr>
          <a:xfrm>
            <a:off x="713973" y="4151358"/>
            <a:ext cx="5182625" cy="19248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defTabSz="685800">
              <a:defRPr sz="2500">
                <a:solidFill>
                  <a:srgbClr val="FFFFFF"/>
                </a:solidFill>
                <a:latin typeface="Helvetica"/>
                <a:ea typeface="Helvetica"/>
                <a:cs typeface="Helvetica"/>
                <a:sym typeface="Helvetica"/>
              </a:defRPr>
            </a:lvl1pPr>
          </a:lstStyle>
          <a:p>
            <a:r>
              <a:rPr lang="it-IT" sz="1251" dirty="0">
                <a:latin typeface="Helvetica" panose="020B0604020202020204" pitchFamily="34" charset="0"/>
                <a:ea typeface="Open Sans" panose="020B0604020202020204" charset="0"/>
                <a:cs typeface="Open Sans" panose="020B0604020202020204" charset="0"/>
              </a:rPr>
              <a:t>+39 011 </a:t>
            </a:r>
            <a:r>
              <a:rPr lang="it-IT" sz="1251" dirty="0" smtClean="0">
                <a:latin typeface="Helvetica" panose="020B0604020202020204" pitchFamily="34" charset="0"/>
                <a:ea typeface="Open Sans" panose="020B0604020202020204" charset="0"/>
                <a:cs typeface="Open Sans" panose="020B0604020202020204" charset="0"/>
              </a:rPr>
              <a:t>1975 1558</a:t>
            </a:r>
            <a:endParaRPr sz="1251" dirty="0">
              <a:latin typeface="Helvetica" panose="020B0604020202020204" pitchFamily="34" charset="0"/>
              <a:ea typeface="Open Sans" panose="020B0604020202020204" charset="0"/>
              <a:cs typeface="Open Sans" panose="020B0604020202020204" charset="0"/>
            </a:endParaRPr>
          </a:p>
        </p:txBody>
      </p:sp>
      <p:sp>
        <p:nvSpPr>
          <p:cNvPr id="9" name="Shape 506"/>
          <p:cNvSpPr/>
          <p:nvPr/>
        </p:nvSpPr>
        <p:spPr>
          <a:xfrm>
            <a:off x="713973" y="4876762"/>
            <a:ext cx="4986072" cy="19248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defTabSz="685800">
              <a:defRPr sz="2500">
                <a:solidFill>
                  <a:srgbClr val="FFFFFF"/>
                </a:solidFill>
                <a:latin typeface="Helvetica"/>
                <a:ea typeface="Helvetica"/>
                <a:cs typeface="Helvetica"/>
                <a:sym typeface="Helvetica"/>
              </a:defRPr>
            </a:lvl1pPr>
          </a:lstStyle>
          <a:p>
            <a:r>
              <a:rPr lang="it-IT" sz="1251">
                <a:latin typeface="Helvetica" panose="020B0604020202020204" pitchFamily="34" charset="0"/>
                <a:ea typeface="Open Sans" panose="020B0604020202020204" charset="0"/>
                <a:cs typeface="Open Sans" panose="020B0604020202020204" charset="0"/>
              </a:rPr>
              <a:t>linksfoundation.com</a:t>
            </a:r>
            <a:endParaRPr sz="1251">
              <a:latin typeface="Helvetica" panose="020B0604020202020204" pitchFamily="34" charset="0"/>
              <a:ea typeface="Open Sans" panose="020B0604020202020204" charset="0"/>
              <a:cs typeface="Open Sans" panose="020B0604020202020204" charset="0"/>
            </a:endParaRPr>
          </a:p>
        </p:txBody>
      </p:sp>
      <p:pic>
        <p:nvPicPr>
          <p:cNvPr id="10" name="art_ppt.jpg"/>
          <p:cNvPicPr>
            <a:picLocks noChangeAspect="1"/>
          </p:cNvPicPr>
          <p:nvPr/>
        </p:nvPicPr>
        <p:blipFill>
          <a:blip r:embed="rId3"/>
          <a:srcRect l="22439" t="11490" r="6342" b="8121"/>
          <a:stretch>
            <a:fillRect/>
          </a:stretch>
        </p:blipFill>
        <p:spPr>
          <a:xfrm>
            <a:off x="7545769" y="-175940"/>
            <a:ext cx="4670956" cy="7260084"/>
          </a:xfrm>
          <a:prstGeom prst="rect">
            <a:avLst/>
          </a:prstGeom>
          <a:ln w="12700">
            <a:miter lim="400000"/>
          </a:ln>
        </p:spPr>
      </p:pic>
      <p:sp>
        <p:nvSpPr>
          <p:cNvPr id="13" name="Shape 139"/>
          <p:cNvSpPr/>
          <p:nvPr/>
        </p:nvSpPr>
        <p:spPr>
          <a:xfrm>
            <a:off x="300" y="0"/>
            <a:ext cx="12191400" cy="6858000"/>
          </a:xfrm>
          <a:prstGeom prst="rect">
            <a:avLst/>
          </a:prstGeom>
          <a:ln w="76200">
            <a:solidFill>
              <a:srgbClr val="80B815"/>
            </a:solidFill>
            <a:miter lim="400000"/>
          </a:ln>
        </p:spPr>
        <p:txBody>
          <a:bodyPr lIns="25400" tIns="25400" rIns="25400" bIns="25400" anchor="ctr"/>
          <a:lstStyle/>
          <a:p>
            <a:pPr>
              <a:defRPr sz="3200">
                <a:solidFill>
                  <a:srgbClr val="FFFFFF"/>
                </a:solidFill>
              </a:defRPr>
            </a:pPr>
            <a:endParaRPr sz="1600"/>
          </a:p>
        </p:txBody>
      </p:sp>
      <p:sp>
        <p:nvSpPr>
          <p:cNvPr id="16" name="Shape 144"/>
          <p:cNvSpPr/>
          <p:nvPr/>
        </p:nvSpPr>
        <p:spPr>
          <a:xfrm>
            <a:off x="739611" y="6319239"/>
            <a:ext cx="848099" cy="769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914400">
              <a:defRPr sz="1000" b="1">
                <a:solidFill>
                  <a:srgbClr val="124E6E"/>
                </a:solidFill>
                <a:latin typeface="Helvetica"/>
                <a:ea typeface="Helvetica"/>
                <a:cs typeface="Helvetica"/>
                <a:sym typeface="Helvetica"/>
              </a:defRPr>
            </a:lvl1pPr>
          </a:lstStyle>
          <a:p>
            <a:r>
              <a:rPr sz="500">
                <a:solidFill>
                  <a:schemeClr val="bg1"/>
                </a:solidFill>
                <a:latin typeface="Helvetica" panose="020B0604020202020204" pitchFamily="34" charset="0"/>
                <a:ea typeface="Open Sans" panose="020B0606030504020204" pitchFamily="34" charset="0"/>
                <a:cs typeface="Open Sans" panose="020B0606030504020204" pitchFamily="34" charset="0"/>
              </a:rPr>
              <a:t>COPYRIGHT ©201</a:t>
            </a:r>
            <a:r>
              <a:rPr lang="it-IT" sz="500">
                <a:solidFill>
                  <a:schemeClr val="bg1"/>
                </a:solidFill>
                <a:latin typeface="Helvetica" panose="020B0604020202020204" pitchFamily="34" charset="0"/>
                <a:ea typeface="Open Sans" panose="020B0606030504020204" pitchFamily="34" charset="0"/>
                <a:cs typeface="Open Sans" panose="020B0606030504020204" pitchFamily="34" charset="0"/>
              </a:rPr>
              <a:t>9</a:t>
            </a:r>
            <a:r>
              <a:rPr sz="500">
                <a:solidFill>
                  <a:schemeClr val="bg1"/>
                </a:solidFill>
                <a:latin typeface="Helvetica" panose="020B0604020202020204" pitchFamily="34" charset="0"/>
                <a:ea typeface="Open Sans" panose="020B0606030504020204" pitchFamily="34" charset="0"/>
                <a:cs typeface="Open Sans" panose="020B0606030504020204" pitchFamily="34" charset="0"/>
              </a:rPr>
              <a:t> LINKS</a:t>
            </a:r>
          </a:p>
        </p:txBody>
      </p:sp>
    </p:spTree>
    <p:extLst>
      <p:ext uri="{BB962C8B-B14F-4D97-AF65-F5344CB8AC3E}">
        <p14:creationId xmlns:p14="http://schemas.microsoft.com/office/powerpoint/2010/main" val="4036492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462834" y="249763"/>
            <a:ext cx="10718800" cy="480465"/>
          </a:xfrm>
        </p:spPr>
        <p:txBody>
          <a:bodyPr/>
          <a:lstStyle/>
          <a:p>
            <a:r>
              <a:rPr lang="it-IT" u="sng" dirty="0"/>
              <a:t>LINKS </a:t>
            </a:r>
            <a:r>
              <a:rPr lang="it-IT" u="sng" dirty="0" err="1"/>
              <a:t>foundation</a:t>
            </a:r>
            <a:endParaRPr lang="it-IT" u="sng" dirty="0"/>
          </a:p>
        </p:txBody>
      </p:sp>
      <p:sp>
        <p:nvSpPr>
          <p:cNvPr id="5" name="Segnaposto contenuto 4"/>
          <p:cNvSpPr>
            <a:spLocks noGrp="1"/>
          </p:cNvSpPr>
          <p:nvPr>
            <p:ph idx="11"/>
          </p:nvPr>
        </p:nvSpPr>
        <p:spPr>
          <a:xfrm>
            <a:off x="343376" y="1134685"/>
            <a:ext cx="11690127" cy="4302125"/>
          </a:xfrm>
        </p:spPr>
        <p:txBody>
          <a:bodyPr lIns="0" tIns="0" rIns="0" bIns="0" anchor="t"/>
          <a:lstStyle/>
          <a:p>
            <a:r>
              <a:rPr lang="en-US" sz="1800" dirty="0">
                <a:latin typeface="+mn-lt"/>
                <a:cs typeface="Arial"/>
              </a:rPr>
              <a:t>The LINKS Foundation was founded in 2016 exploiting and enhancing the experience and the know-how gathered by both </a:t>
            </a:r>
            <a:r>
              <a:rPr lang="en-US" sz="1800" dirty="0" err="1">
                <a:latin typeface="+mn-lt"/>
                <a:cs typeface="Arial"/>
              </a:rPr>
              <a:t>Istituto</a:t>
            </a:r>
            <a:r>
              <a:rPr lang="en-US" sz="1800" dirty="0">
                <a:latin typeface="+mn-lt"/>
                <a:cs typeface="Arial"/>
              </a:rPr>
              <a:t> </a:t>
            </a:r>
            <a:r>
              <a:rPr lang="en-US" sz="1800" dirty="0" err="1">
                <a:latin typeface="+mn-lt"/>
                <a:cs typeface="Arial"/>
              </a:rPr>
              <a:t>Superiore</a:t>
            </a:r>
            <a:r>
              <a:rPr lang="en-US" sz="1800" dirty="0">
                <a:latin typeface="+mn-lt"/>
                <a:cs typeface="Arial"/>
              </a:rPr>
              <a:t> Mario </a:t>
            </a:r>
            <a:r>
              <a:rPr lang="en-US" sz="1800" dirty="0" err="1">
                <a:latin typeface="+mn-lt"/>
                <a:cs typeface="Arial"/>
              </a:rPr>
              <a:t>Boella</a:t>
            </a:r>
            <a:r>
              <a:rPr lang="en-US" sz="1800" dirty="0">
                <a:latin typeface="+mn-lt"/>
                <a:cs typeface="Arial"/>
              </a:rPr>
              <a:t> (ISMB) and </a:t>
            </a:r>
            <a:r>
              <a:rPr lang="en-US" sz="1800" dirty="0" err="1">
                <a:latin typeface="+mn-lt"/>
                <a:cs typeface="Arial"/>
              </a:rPr>
              <a:t>Istituto</a:t>
            </a:r>
            <a:r>
              <a:rPr lang="en-US" sz="1800" dirty="0">
                <a:latin typeface="+mn-lt"/>
                <a:cs typeface="Arial"/>
              </a:rPr>
              <a:t> </a:t>
            </a:r>
            <a:r>
              <a:rPr lang="en-US" sz="1800" dirty="0" err="1">
                <a:latin typeface="+mn-lt"/>
                <a:cs typeface="Arial"/>
              </a:rPr>
              <a:t>Superiore</a:t>
            </a:r>
            <a:r>
              <a:rPr lang="en-US" sz="1800" dirty="0">
                <a:latin typeface="+mn-lt"/>
                <a:cs typeface="Arial"/>
              </a:rPr>
              <a:t> sui </a:t>
            </a:r>
            <a:r>
              <a:rPr lang="en-US" sz="1800" dirty="0" err="1">
                <a:latin typeface="+mn-lt"/>
                <a:cs typeface="Arial"/>
              </a:rPr>
              <a:t>Sistemi</a:t>
            </a:r>
            <a:r>
              <a:rPr lang="en-US" sz="1800" dirty="0">
                <a:latin typeface="+mn-lt"/>
                <a:cs typeface="Arial"/>
              </a:rPr>
              <a:t> </a:t>
            </a:r>
            <a:r>
              <a:rPr lang="en-US" sz="1800" dirty="0" err="1">
                <a:latin typeface="+mn-lt"/>
                <a:cs typeface="Arial"/>
              </a:rPr>
              <a:t>Territoriali</a:t>
            </a:r>
            <a:r>
              <a:rPr lang="en-US" sz="1800" dirty="0">
                <a:latin typeface="+mn-lt"/>
                <a:cs typeface="Arial"/>
              </a:rPr>
              <a:t> per </a:t>
            </a:r>
            <a:r>
              <a:rPr lang="en-US" sz="1800" dirty="0" err="1">
                <a:latin typeface="+mn-lt"/>
                <a:cs typeface="Arial"/>
              </a:rPr>
              <a:t>l’Innovazione</a:t>
            </a:r>
            <a:r>
              <a:rPr lang="en-US" sz="1800" dirty="0">
                <a:latin typeface="+mn-lt"/>
                <a:cs typeface="Arial"/>
              </a:rPr>
              <a:t> (SiTI</a:t>
            </a:r>
            <a:r>
              <a:rPr lang="en-US" sz="1800" dirty="0" smtClean="0">
                <a:latin typeface="+mn-lt"/>
                <a:cs typeface="Arial"/>
              </a:rPr>
              <a:t>).</a:t>
            </a:r>
          </a:p>
          <a:p>
            <a:endParaRPr lang="en-US" sz="1800" dirty="0">
              <a:latin typeface="+mn-lt"/>
              <a:cs typeface="Arial"/>
            </a:endParaRPr>
          </a:p>
          <a:p>
            <a:r>
              <a:rPr lang="en-US" sz="1800" dirty="0">
                <a:latin typeface="+mn-lt"/>
              </a:rPr>
              <a:t>In 2018 the process of merger by incorporation of ISMB and SiTI into the LINKS Foundation was completed</a:t>
            </a:r>
            <a:r>
              <a:rPr lang="en-US" sz="1400" dirty="0"/>
              <a:t>.</a:t>
            </a:r>
          </a:p>
        </p:txBody>
      </p:sp>
      <p:grpSp>
        <p:nvGrpSpPr>
          <p:cNvPr id="46" name="Gruppo 45"/>
          <p:cNvGrpSpPr/>
          <p:nvPr/>
        </p:nvGrpSpPr>
        <p:grpSpPr>
          <a:xfrm>
            <a:off x="615326" y="3221104"/>
            <a:ext cx="1453699" cy="561308"/>
            <a:chOff x="2989041" y="7248272"/>
            <a:chExt cx="2907398" cy="1122614"/>
          </a:xfrm>
        </p:grpSpPr>
        <p:sp>
          <p:nvSpPr>
            <p:cNvPr id="47" name="Title 1"/>
            <p:cNvSpPr txBox="1">
              <a:spLocks/>
            </p:cNvSpPr>
            <p:nvPr/>
          </p:nvSpPr>
          <p:spPr>
            <a:xfrm>
              <a:off x="2989041" y="7248272"/>
              <a:ext cx="2907398" cy="903368"/>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algn="ctr">
                <a:lnSpc>
                  <a:spcPct val="83000"/>
                </a:lnSpc>
              </a:pPr>
              <a:r>
                <a:rPr lang="en-US" sz="1400" b="1">
                  <a:solidFill>
                    <a:schemeClr val="accent1"/>
                  </a:solidFill>
                  <a:latin typeface="Helvetica" panose="020B0604020202020204" pitchFamily="34" charset="0"/>
                  <a:ea typeface="Open Sans" panose="020B0606030504020204" pitchFamily="34" charset="0"/>
                  <a:cs typeface="Open Sans" panose="020B0606030504020204" pitchFamily="34" charset="0"/>
                </a:rPr>
                <a:t>COMPAGNIA</a:t>
              </a:r>
              <a:br>
                <a:rPr lang="en-US" sz="1400" b="1">
                  <a:solidFill>
                    <a:schemeClr val="accent1"/>
                  </a:solidFill>
                  <a:latin typeface="Helvetica" panose="020B0604020202020204" pitchFamily="34" charset="0"/>
                  <a:ea typeface="Open Sans" panose="020B0606030504020204" pitchFamily="34" charset="0"/>
                  <a:cs typeface="Open Sans" panose="020B0606030504020204" pitchFamily="34" charset="0"/>
                </a:rPr>
              </a:br>
              <a:r>
                <a:rPr lang="en-US" sz="1400" b="1">
                  <a:solidFill>
                    <a:schemeClr val="accent1"/>
                  </a:solidFill>
                  <a:latin typeface="Helvetica" panose="020B0604020202020204" pitchFamily="34" charset="0"/>
                  <a:ea typeface="Open Sans" panose="020B0606030504020204" pitchFamily="34" charset="0"/>
                  <a:cs typeface="Open Sans" panose="020B0606030504020204" pitchFamily="34" charset="0"/>
                </a:rPr>
                <a:t>DI SAN PAOLO</a:t>
              </a:r>
            </a:p>
          </p:txBody>
        </p:sp>
        <p:sp>
          <p:nvSpPr>
            <p:cNvPr id="48" name="Title 1"/>
            <p:cNvSpPr txBox="1">
              <a:spLocks/>
            </p:cNvSpPr>
            <p:nvPr/>
          </p:nvSpPr>
          <p:spPr>
            <a:xfrm>
              <a:off x="3952117" y="7963371"/>
              <a:ext cx="981252" cy="407515"/>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algn="ctr">
                <a:lnSpc>
                  <a:spcPct val="83000"/>
                </a:lnSpc>
              </a:pPr>
              <a:r>
                <a:rPr lang="en-US" sz="1400" b="1">
                  <a:solidFill>
                    <a:schemeClr val="accent2"/>
                  </a:solidFill>
                  <a:latin typeface="Helvetica" panose="020B0604020202020204" pitchFamily="34" charset="0"/>
                  <a:ea typeface="Open Sans" panose="020B0606030504020204" pitchFamily="34" charset="0"/>
                  <a:cs typeface="Open Sans" panose="020B0606030504020204" pitchFamily="34" charset="0"/>
                </a:rPr>
                <a:t>1563</a:t>
              </a:r>
            </a:p>
          </p:txBody>
        </p:sp>
      </p:grpSp>
      <p:grpSp>
        <p:nvGrpSpPr>
          <p:cNvPr id="49" name="Gruppo 48"/>
          <p:cNvGrpSpPr/>
          <p:nvPr/>
        </p:nvGrpSpPr>
        <p:grpSpPr>
          <a:xfrm>
            <a:off x="615326" y="4655317"/>
            <a:ext cx="1453699" cy="406296"/>
            <a:chOff x="2989041" y="10434234"/>
            <a:chExt cx="2907398" cy="812590"/>
          </a:xfrm>
        </p:grpSpPr>
        <p:sp>
          <p:nvSpPr>
            <p:cNvPr id="50" name="Title 1"/>
            <p:cNvSpPr txBox="1">
              <a:spLocks/>
            </p:cNvSpPr>
            <p:nvPr/>
          </p:nvSpPr>
          <p:spPr>
            <a:xfrm>
              <a:off x="2989041" y="10800810"/>
              <a:ext cx="2907398" cy="446014"/>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algn="ctr">
                <a:lnSpc>
                  <a:spcPct val="83000"/>
                </a:lnSpc>
              </a:pPr>
              <a:r>
                <a:rPr lang="en-US" sz="1400" b="1">
                  <a:solidFill>
                    <a:schemeClr val="accent1"/>
                  </a:solidFill>
                  <a:latin typeface="Helvetica" panose="020B0604020202020204" pitchFamily="34" charset="0"/>
                  <a:ea typeface="Open Sans" panose="020B0606030504020204" pitchFamily="34" charset="0"/>
                  <a:cs typeface="Open Sans" panose="020B0606030504020204" pitchFamily="34" charset="0"/>
                </a:rPr>
                <a:t>POLITECNICO</a:t>
              </a:r>
            </a:p>
            <a:p>
              <a:pPr algn="ctr">
                <a:lnSpc>
                  <a:spcPct val="83000"/>
                </a:lnSpc>
              </a:pPr>
              <a:r>
                <a:rPr lang="en-US" sz="1400" b="1">
                  <a:solidFill>
                    <a:schemeClr val="accent1"/>
                  </a:solidFill>
                  <a:latin typeface="Helvetica" panose="020B0604020202020204" pitchFamily="34" charset="0"/>
                  <a:ea typeface="Open Sans" panose="020B0606030504020204" pitchFamily="34" charset="0"/>
                  <a:cs typeface="Open Sans" panose="020B0606030504020204" pitchFamily="34" charset="0"/>
                </a:rPr>
                <a:t>DI TORINO</a:t>
              </a:r>
            </a:p>
          </p:txBody>
        </p:sp>
        <p:sp>
          <p:nvSpPr>
            <p:cNvPr id="51" name="Title 1"/>
            <p:cNvSpPr txBox="1">
              <a:spLocks/>
            </p:cNvSpPr>
            <p:nvPr/>
          </p:nvSpPr>
          <p:spPr>
            <a:xfrm>
              <a:off x="3952117" y="10434234"/>
              <a:ext cx="981252" cy="407515"/>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algn="ctr">
                <a:lnSpc>
                  <a:spcPct val="83000"/>
                </a:lnSpc>
              </a:pPr>
              <a:r>
                <a:rPr lang="en-US" sz="1400" b="1">
                  <a:solidFill>
                    <a:schemeClr val="accent2"/>
                  </a:solidFill>
                  <a:latin typeface="Helvetica" panose="020B0604020202020204" pitchFamily="34" charset="0"/>
                  <a:ea typeface="Open Sans" panose="020B0606030504020204" pitchFamily="34" charset="0"/>
                  <a:cs typeface="Open Sans" panose="020B0606030504020204" pitchFamily="34" charset="0"/>
                </a:rPr>
                <a:t>1859</a:t>
              </a:r>
            </a:p>
          </p:txBody>
        </p:sp>
      </p:grpSp>
      <p:sp>
        <p:nvSpPr>
          <p:cNvPr id="52" name="Parentesi graffa chiusa 51"/>
          <p:cNvSpPr/>
          <p:nvPr/>
        </p:nvSpPr>
        <p:spPr>
          <a:xfrm>
            <a:off x="2050138" y="3221104"/>
            <a:ext cx="191295" cy="1887772"/>
          </a:xfrm>
          <a:prstGeom prst="rightBrace">
            <a:avLst>
              <a:gd name="adj1" fmla="val 136080"/>
              <a:gd name="adj2" fmla="val 52746"/>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400">
              <a:latin typeface="Helvetica" panose="020B0604020202020204" pitchFamily="34" charset="0"/>
              <a:ea typeface="Open Sans" panose="020B0606030504020204" pitchFamily="34" charset="0"/>
              <a:cs typeface="Open Sans" panose="020B0606030504020204" pitchFamily="34" charset="0"/>
            </a:endParaRPr>
          </a:p>
        </p:txBody>
      </p:sp>
      <p:sp>
        <p:nvSpPr>
          <p:cNvPr id="53" name="Title 1"/>
          <p:cNvSpPr txBox="1">
            <a:spLocks/>
          </p:cNvSpPr>
          <p:nvPr/>
        </p:nvSpPr>
        <p:spPr>
          <a:xfrm>
            <a:off x="2192273" y="4137558"/>
            <a:ext cx="1209189" cy="116528"/>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algn="ctr">
              <a:lnSpc>
                <a:spcPct val="83000"/>
              </a:lnSpc>
            </a:pPr>
            <a:r>
              <a:rPr lang="en-US" sz="1400">
                <a:solidFill>
                  <a:schemeClr val="bg1">
                    <a:lumMod val="50000"/>
                  </a:schemeClr>
                </a:solidFill>
                <a:latin typeface="Helvetica" panose="020B0604020202020204" pitchFamily="34" charset="0"/>
                <a:ea typeface="Open Sans" panose="020B0606030504020204" pitchFamily="34" charset="0"/>
                <a:cs typeface="Open Sans" panose="020B0606030504020204" pitchFamily="34" charset="0"/>
              </a:rPr>
              <a:t>FOUNDED</a:t>
            </a:r>
          </a:p>
        </p:txBody>
      </p:sp>
      <p:sp>
        <p:nvSpPr>
          <p:cNvPr id="54" name="Title 1"/>
          <p:cNvSpPr txBox="1">
            <a:spLocks/>
          </p:cNvSpPr>
          <p:nvPr/>
        </p:nvSpPr>
        <p:spPr>
          <a:xfrm>
            <a:off x="3403967" y="4787774"/>
            <a:ext cx="699238" cy="193556"/>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algn="ctr">
              <a:lnSpc>
                <a:spcPct val="83000"/>
              </a:lnSpc>
            </a:pPr>
            <a:r>
              <a:rPr lang="en-US" sz="1200" b="1">
                <a:solidFill>
                  <a:schemeClr val="accent1"/>
                </a:solidFill>
                <a:latin typeface="Helvetica" panose="020B0604020202020204" pitchFamily="34" charset="0"/>
                <a:ea typeface="Open Sans" panose="020B0606030504020204" pitchFamily="34" charset="0"/>
                <a:cs typeface="Open Sans" panose="020B0606030504020204" pitchFamily="34" charset="0"/>
              </a:rPr>
              <a:t>ISMB</a:t>
            </a:r>
          </a:p>
        </p:txBody>
      </p:sp>
      <p:sp>
        <p:nvSpPr>
          <p:cNvPr id="55" name="Titolo 1"/>
          <p:cNvSpPr txBox="1">
            <a:spLocks/>
          </p:cNvSpPr>
          <p:nvPr/>
        </p:nvSpPr>
        <p:spPr>
          <a:xfrm>
            <a:off x="3557272" y="4976529"/>
            <a:ext cx="1261125" cy="345981"/>
          </a:xfrm>
          <a:prstGeom prst="rect">
            <a:avLst/>
          </a:prstGeom>
        </p:spPr>
        <p:txBody>
          <a:bodyPr vert="horz" wrap="square" lIns="0" tIns="0" rIns="0" bIns="0"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2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Applied Research in the ICT field</a:t>
            </a:r>
          </a:p>
          <a:p>
            <a:r>
              <a:rPr lang="it-IT" sz="12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
            </a:r>
            <a:br>
              <a:rPr lang="it-IT" sz="12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br>
            <a:endParaRPr lang="it-IT" sz="12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cxnSp>
        <p:nvCxnSpPr>
          <p:cNvPr id="56" name="Connettore diritto 55"/>
          <p:cNvCxnSpPr/>
          <p:nvPr/>
        </p:nvCxnSpPr>
        <p:spPr>
          <a:xfrm>
            <a:off x="3322806" y="4206304"/>
            <a:ext cx="8184315" cy="0"/>
          </a:xfrm>
          <a:prstGeom prst="line">
            <a:avLst/>
          </a:prstGeom>
          <a:ln>
            <a:solidFill>
              <a:schemeClr val="accent6"/>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57" name="Ovale 56"/>
          <p:cNvSpPr/>
          <p:nvPr/>
        </p:nvSpPr>
        <p:spPr>
          <a:xfrm>
            <a:off x="3557272" y="4158524"/>
            <a:ext cx="95562" cy="95562"/>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Title 1"/>
          <p:cNvSpPr txBox="1">
            <a:spLocks/>
          </p:cNvSpPr>
          <p:nvPr/>
        </p:nvSpPr>
        <p:spPr>
          <a:xfrm>
            <a:off x="4798733" y="4787774"/>
            <a:ext cx="699238" cy="193556"/>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algn="ctr">
              <a:lnSpc>
                <a:spcPct val="83000"/>
              </a:lnSpc>
            </a:pPr>
            <a:r>
              <a:rPr lang="en-US" sz="1200" b="1">
                <a:solidFill>
                  <a:schemeClr val="accent1"/>
                </a:solidFill>
                <a:latin typeface="Helvetica" panose="020B0604020202020204" pitchFamily="34" charset="0"/>
                <a:ea typeface="Open Sans" panose="020B0606030504020204" pitchFamily="34" charset="0"/>
                <a:cs typeface="Open Sans" panose="020B0606030504020204" pitchFamily="34" charset="0"/>
              </a:rPr>
              <a:t>SiTI</a:t>
            </a:r>
          </a:p>
        </p:txBody>
      </p:sp>
      <p:sp>
        <p:nvSpPr>
          <p:cNvPr id="59" name="Titolo 1"/>
          <p:cNvSpPr txBox="1">
            <a:spLocks/>
          </p:cNvSpPr>
          <p:nvPr/>
        </p:nvSpPr>
        <p:spPr>
          <a:xfrm>
            <a:off x="5002614" y="4976529"/>
            <a:ext cx="1838526" cy="535963"/>
          </a:xfrm>
          <a:prstGeom prst="rect">
            <a:avLst/>
          </a:prstGeom>
        </p:spPr>
        <p:txBody>
          <a:bodyPr vert="horz" wrap="square" lIns="0" tIns="0" rIns="0" bIns="0"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2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Applied Research</a:t>
            </a:r>
            <a:br>
              <a:rPr lang="en-US" sz="12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br>
            <a:r>
              <a:rPr lang="en-US" sz="12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in the territorial and environmental field</a:t>
            </a:r>
          </a:p>
          <a:p>
            <a:r>
              <a:rPr lang="it-IT" sz="12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
            </a:r>
            <a:br>
              <a:rPr lang="it-IT" sz="12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br>
            <a:endParaRPr lang="it-IT" sz="12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60" name="Ovale 59"/>
          <p:cNvSpPr/>
          <p:nvPr/>
        </p:nvSpPr>
        <p:spPr>
          <a:xfrm>
            <a:off x="5002614" y="4158524"/>
            <a:ext cx="95562" cy="95562"/>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Title 1"/>
          <p:cNvSpPr txBox="1">
            <a:spLocks/>
          </p:cNvSpPr>
          <p:nvPr/>
        </p:nvSpPr>
        <p:spPr>
          <a:xfrm>
            <a:off x="6951995" y="4787774"/>
            <a:ext cx="699238" cy="193556"/>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algn="ctr">
              <a:lnSpc>
                <a:spcPct val="83000"/>
              </a:lnSpc>
            </a:pPr>
            <a:r>
              <a:rPr lang="en-US" sz="1200" b="1">
                <a:solidFill>
                  <a:schemeClr val="accent1"/>
                </a:solidFill>
                <a:latin typeface="Helvetica" panose="020B0604020202020204" pitchFamily="34" charset="0"/>
                <a:ea typeface="Open Sans" panose="020B0606030504020204" pitchFamily="34" charset="0"/>
                <a:cs typeface="Open Sans" panose="020B0606030504020204" pitchFamily="34" charset="0"/>
              </a:rPr>
              <a:t>LINKS</a:t>
            </a:r>
          </a:p>
        </p:txBody>
      </p:sp>
      <p:sp>
        <p:nvSpPr>
          <p:cNvPr id="62" name="Titolo 1"/>
          <p:cNvSpPr txBox="1">
            <a:spLocks/>
          </p:cNvSpPr>
          <p:nvPr/>
        </p:nvSpPr>
        <p:spPr>
          <a:xfrm>
            <a:off x="7067387" y="4976529"/>
            <a:ext cx="2037869" cy="707611"/>
          </a:xfrm>
          <a:prstGeom prst="rect">
            <a:avLst/>
          </a:prstGeom>
        </p:spPr>
        <p:txBody>
          <a:bodyPr vert="horz" wrap="square" lIns="0" tIns="0" rIns="0" bIns="0"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2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Research in the field</a:t>
            </a:r>
            <a:br>
              <a:rPr lang="en-US" sz="12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br>
            <a:r>
              <a:rPr lang="en-US" sz="12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of polytechnic sciences</a:t>
            </a:r>
            <a:br>
              <a:rPr lang="en-US" sz="12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br>
            <a:r>
              <a:rPr lang="en-US" sz="12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and valorization of research results and skills</a:t>
            </a:r>
            <a:r>
              <a:rPr lang="it-IT" sz="12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
            </a:r>
            <a:br>
              <a:rPr lang="it-IT" sz="12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br>
            <a:endParaRPr lang="it-IT" sz="12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63" name="Ovale 62"/>
          <p:cNvSpPr/>
          <p:nvPr/>
        </p:nvSpPr>
        <p:spPr>
          <a:xfrm>
            <a:off x="7067388" y="4158524"/>
            <a:ext cx="95562" cy="95562"/>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4" name="Gruppo 63"/>
          <p:cNvGrpSpPr/>
          <p:nvPr/>
        </p:nvGrpSpPr>
        <p:grpSpPr>
          <a:xfrm>
            <a:off x="3554006" y="3833163"/>
            <a:ext cx="549199" cy="292243"/>
            <a:chOff x="3605282" y="3983930"/>
            <a:chExt cx="549199" cy="292243"/>
          </a:xfrm>
        </p:grpSpPr>
        <p:sp>
          <p:nvSpPr>
            <p:cNvPr id="65" name="Rettangolo 64"/>
            <p:cNvSpPr/>
            <p:nvPr/>
          </p:nvSpPr>
          <p:spPr>
            <a:xfrm>
              <a:off x="3608548" y="3983930"/>
              <a:ext cx="545933" cy="2077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Triangolo isoscele 65"/>
            <p:cNvSpPr/>
            <p:nvPr/>
          </p:nvSpPr>
          <p:spPr>
            <a:xfrm flipV="1">
              <a:off x="3605282" y="4185423"/>
              <a:ext cx="119294" cy="9075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Title 1"/>
            <p:cNvSpPr txBox="1">
              <a:spLocks/>
            </p:cNvSpPr>
            <p:nvPr/>
          </p:nvSpPr>
          <p:spPr>
            <a:xfrm>
              <a:off x="3632814" y="4009374"/>
              <a:ext cx="490626" cy="203758"/>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algn="ctr">
                <a:lnSpc>
                  <a:spcPct val="83000"/>
                </a:lnSpc>
              </a:pPr>
              <a:r>
                <a:rPr lang="en-US" sz="1400" b="1">
                  <a:solidFill>
                    <a:schemeClr val="bg1"/>
                  </a:solidFill>
                  <a:latin typeface="Helvetica" panose="020B0604020202020204" pitchFamily="34" charset="0"/>
                  <a:ea typeface="Open Sans" panose="020B0606030504020204" pitchFamily="34" charset="0"/>
                  <a:cs typeface="Open Sans" panose="020B0606030504020204" pitchFamily="34" charset="0"/>
                </a:rPr>
                <a:t>2000</a:t>
              </a:r>
            </a:p>
          </p:txBody>
        </p:sp>
      </p:grpSp>
      <p:grpSp>
        <p:nvGrpSpPr>
          <p:cNvPr id="68" name="Gruppo 67"/>
          <p:cNvGrpSpPr/>
          <p:nvPr/>
        </p:nvGrpSpPr>
        <p:grpSpPr>
          <a:xfrm>
            <a:off x="4989700" y="3833163"/>
            <a:ext cx="549199" cy="292243"/>
            <a:chOff x="3605282" y="3983930"/>
            <a:chExt cx="549199" cy="292243"/>
          </a:xfrm>
        </p:grpSpPr>
        <p:sp>
          <p:nvSpPr>
            <p:cNvPr id="69" name="Rettangolo 68"/>
            <p:cNvSpPr/>
            <p:nvPr/>
          </p:nvSpPr>
          <p:spPr>
            <a:xfrm>
              <a:off x="3608548" y="3983930"/>
              <a:ext cx="545933" cy="2077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Triangolo isoscele 69"/>
            <p:cNvSpPr/>
            <p:nvPr/>
          </p:nvSpPr>
          <p:spPr>
            <a:xfrm flipV="1">
              <a:off x="3605282" y="4185423"/>
              <a:ext cx="119294" cy="9075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Title 1"/>
            <p:cNvSpPr txBox="1">
              <a:spLocks/>
            </p:cNvSpPr>
            <p:nvPr/>
          </p:nvSpPr>
          <p:spPr>
            <a:xfrm>
              <a:off x="3632814" y="4009374"/>
              <a:ext cx="490626" cy="203758"/>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algn="ctr">
                <a:lnSpc>
                  <a:spcPct val="83000"/>
                </a:lnSpc>
              </a:pPr>
              <a:r>
                <a:rPr lang="en-US" sz="1400" b="1">
                  <a:solidFill>
                    <a:schemeClr val="bg1"/>
                  </a:solidFill>
                  <a:latin typeface="Helvetica" panose="020B0604020202020204" pitchFamily="34" charset="0"/>
                  <a:ea typeface="Open Sans" panose="020B0606030504020204" pitchFamily="34" charset="0"/>
                  <a:cs typeface="Open Sans" panose="020B0606030504020204" pitchFamily="34" charset="0"/>
                </a:rPr>
                <a:t>2002</a:t>
              </a:r>
            </a:p>
          </p:txBody>
        </p:sp>
      </p:grpSp>
      <p:grpSp>
        <p:nvGrpSpPr>
          <p:cNvPr id="72" name="Gruppo 71"/>
          <p:cNvGrpSpPr/>
          <p:nvPr/>
        </p:nvGrpSpPr>
        <p:grpSpPr>
          <a:xfrm>
            <a:off x="7052502" y="3833163"/>
            <a:ext cx="545933" cy="292243"/>
            <a:chOff x="3608548" y="3983930"/>
            <a:chExt cx="545933" cy="292243"/>
          </a:xfrm>
        </p:grpSpPr>
        <p:sp>
          <p:nvSpPr>
            <p:cNvPr id="73" name="Rettangolo 72"/>
            <p:cNvSpPr/>
            <p:nvPr/>
          </p:nvSpPr>
          <p:spPr>
            <a:xfrm>
              <a:off x="3608548" y="3983930"/>
              <a:ext cx="545933" cy="2077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Triangolo isoscele 73"/>
            <p:cNvSpPr/>
            <p:nvPr/>
          </p:nvSpPr>
          <p:spPr>
            <a:xfrm flipV="1">
              <a:off x="3613991" y="4185423"/>
              <a:ext cx="119294" cy="9075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Title 1"/>
            <p:cNvSpPr txBox="1">
              <a:spLocks/>
            </p:cNvSpPr>
            <p:nvPr/>
          </p:nvSpPr>
          <p:spPr>
            <a:xfrm>
              <a:off x="3632814" y="4009374"/>
              <a:ext cx="490626" cy="203758"/>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algn="ctr">
                <a:lnSpc>
                  <a:spcPct val="83000"/>
                </a:lnSpc>
              </a:pPr>
              <a:r>
                <a:rPr lang="en-US" sz="1400" b="1">
                  <a:solidFill>
                    <a:schemeClr val="bg1"/>
                  </a:solidFill>
                  <a:latin typeface="Helvetica" panose="020B0604020202020204" pitchFamily="34" charset="0"/>
                  <a:ea typeface="Open Sans" panose="020B0606030504020204" pitchFamily="34" charset="0"/>
                  <a:cs typeface="Open Sans" panose="020B0606030504020204" pitchFamily="34" charset="0"/>
                </a:rPr>
                <a:t>2016</a:t>
              </a:r>
            </a:p>
          </p:txBody>
        </p:sp>
      </p:grpSp>
      <p:sp>
        <p:nvSpPr>
          <p:cNvPr id="76" name="Ovale 75"/>
          <p:cNvSpPr/>
          <p:nvPr/>
        </p:nvSpPr>
        <p:spPr>
          <a:xfrm>
            <a:off x="9129522" y="3109388"/>
            <a:ext cx="2193832" cy="2193832"/>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7" name="Immagine 7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3199" y="3767456"/>
            <a:ext cx="1646478" cy="877697"/>
          </a:xfrm>
          <a:prstGeom prst="rect">
            <a:avLst/>
          </a:prstGeom>
        </p:spPr>
      </p:pic>
      <p:sp>
        <p:nvSpPr>
          <p:cNvPr id="78" name="Rettangolo 77"/>
          <p:cNvSpPr/>
          <p:nvPr/>
        </p:nvSpPr>
        <p:spPr>
          <a:xfrm>
            <a:off x="9136882" y="2785114"/>
            <a:ext cx="2179112" cy="2077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Triangolo isoscele 78"/>
          <p:cNvSpPr/>
          <p:nvPr/>
        </p:nvSpPr>
        <p:spPr>
          <a:xfrm flipV="1">
            <a:off x="10166791" y="2986607"/>
            <a:ext cx="119294" cy="9075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Title 1"/>
          <p:cNvSpPr txBox="1">
            <a:spLocks/>
          </p:cNvSpPr>
          <p:nvPr/>
        </p:nvSpPr>
        <p:spPr>
          <a:xfrm>
            <a:off x="9129522" y="2810557"/>
            <a:ext cx="2179112" cy="162281"/>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algn="ctr">
              <a:lnSpc>
                <a:spcPct val="83000"/>
              </a:lnSpc>
            </a:pPr>
            <a:r>
              <a:rPr lang="en-US" sz="1400" b="1">
                <a:solidFill>
                  <a:schemeClr val="bg1"/>
                </a:solidFill>
                <a:latin typeface="Helvetica" panose="020B0604020202020204" pitchFamily="34" charset="0"/>
                <a:ea typeface="Open Sans" panose="020B0606030504020204" pitchFamily="34" charset="0"/>
                <a:cs typeface="Open Sans" panose="020B0606030504020204" pitchFamily="34" charset="0"/>
              </a:rPr>
              <a:t>1</a:t>
            </a:r>
            <a:r>
              <a:rPr lang="en-US" sz="1400" b="1" baseline="30000">
                <a:solidFill>
                  <a:schemeClr val="bg1"/>
                </a:solidFill>
                <a:latin typeface="Helvetica" panose="020B0604020202020204" pitchFamily="34" charset="0"/>
                <a:ea typeface="Open Sans" panose="020B0606030504020204" pitchFamily="34" charset="0"/>
                <a:cs typeface="Open Sans" panose="020B0606030504020204" pitchFamily="34" charset="0"/>
              </a:rPr>
              <a:t>st</a:t>
            </a:r>
            <a:r>
              <a:rPr lang="en-US" sz="1400" b="1">
                <a:solidFill>
                  <a:schemeClr val="bg1"/>
                </a:solidFill>
                <a:latin typeface="Helvetica" panose="020B0604020202020204" pitchFamily="34" charset="0"/>
                <a:ea typeface="Open Sans" panose="020B0606030504020204" pitchFamily="34" charset="0"/>
                <a:cs typeface="Open Sans" panose="020B0606030504020204" pitchFamily="34" charset="0"/>
              </a:rPr>
              <a:t> JANUARY 2019</a:t>
            </a:r>
          </a:p>
        </p:txBody>
      </p:sp>
      <p:pic>
        <p:nvPicPr>
          <p:cNvPr id="81" name="Immagine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179" y="2804578"/>
            <a:ext cx="817992" cy="284710"/>
          </a:xfrm>
          <a:prstGeom prst="rect">
            <a:avLst/>
          </a:prstGeom>
        </p:spPr>
      </p:pic>
      <p:pic>
        <p:nvPicPr>
          <p:cNvPr id="82" name="Immagin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263" y="5244510"/>
            <a:ext cx="881824" cy="396485"/>
          </a:xfrm>
          <a:prstGeom prst="rect">
            <a:avLst/>
          </a:prstGeom>
        </p:spPr>
      </p:pic>
      <p:pic>
        <p:nvPicPr>
          <p:cNvPr id="83" name="Immagin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7314" y="4331378"/>
            <a:ext cx="555891" cy="320897"/>
          </a:xfrm>
          <a:prstGeom prst="rect">
            <a:avLst/>
          </a:prstGeom>
        </p:spPr>
      </p:pic>
      <p:pic>
        <p:nvPicPr>
          <p:cNvPr id="84" name="Immagine 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5523" y="4332612"/>
            <a:ext cx="816533" cy="305363"/>
          </a:xfrm>
          <a:prstGeom prst="rect">
            <a:avLst/>
          </a:prstGeom>
        </p:spPr>
      </p:pic>
      <p:pic>
        <p:nvPicPr>
          <p:cNvPr id="85" name="Immagine 8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7277" y="4335040"/>
            <a:ext cx="634472" cy="317236"/>
          </a:xfrm>
          <a:prstGeom prst="rect">
            <a:avLst/>
          </a:prstGeom>
        </p:spPr>
      </p:pic>
    </p:spTree>
    <p:extLst>
      <p:ext uri="{BB962C8B-B14F-4D97-AF65-F5344CB8AC3E}">
        <p14:creationId xmlns:p14="http://schemas.microsoft.com/office/powerpoint/2010/main" val="342874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68180" y="121110"/>
            <a:ext cx="10718800" cy="480465"/>
          </a:xfrm>
        </p:spPr>
        <p:txBody>
          <a:bodyPr/>
          <a:lstStyle/>
          <a:p>
            <a:r>
              <a:rPr lang="it-IT" u="sng" dirty="0" smtClean="0"/>
              <a:t>The - E-STAG</a:t>
            </a:r>
            <a:endParaRPr lang="it-IT" u="sng" dirty="0"/>
          </a:p>
        </p:txBody>
      </p:sp>
      <p:sp>
        <p:nvSpPr>
          <p:cNvPr id="16" name="Rettangolo 15"/>
          <p:cNvSpPr/>
          <p:nvPr/>
        </p:nvSpPr>
        <p:spPr>
          <a:xfrm>
            <a:off x="226133" y="842881"/>
            <a:ext cx="1316822"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prstDash val="dash"/>
          </a:ln>
        </p:spPr>
        <p:txBody>
          <a:bodyPr wrap="square">
            <a:spAutoFit/>
          </a:bodyPr>
          <a:lstStyle/>
          <a:p>
            <a:pPr algn="ctr"/>
            <a:r>
              <a:rPr lang="en-US" b="1" i="1" u="sng" dirty="0"/>
              <a:t>Who is the E-STAG</a:t>
            </a:r>
          </a:p>
        </p:txBody>
      </p:sp>
      <p:sp>
        <p:nvSpPr>
          <p:cNvPr id="17" name="Rettangolo 16"/>
          <p:cNvSpPr/>
          <p:nvPr/>
        </p:nvSpPr>
        <p:spPr>
          <a:xfrm>
            <a:off x="229936" y="2381607"/>
            <a:ext cx="1316822"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prstDash val="dash"/>
          </a:ln>
        </p:spPr>
        <p:txBody>
          <a:bodyPr wrap="square">
            <a:spAutoFit/>
          </a:bodyPr>
          <a:lstStyle/>
          <a:p>
            <a:pPr algn="ctr"/>
            <a:r>
              <a:rPr lang="en-US" b="1" i="1" u="sng" dirty="0" smtClean="0"/>
              <a:t>Members</a:t>
            </a:r>
            <a:endParaRPr lang="en-US" b="1" i="1" u="sng" dirty="0"/>
          </a:p>
        </p:txBody>
      </p:sp>
      <p:sp>
        <p:nvSpPr>
          <p:cNvPr id="18" name="Rettangolo 17"/>
          <p:cNvSpPr/>
          <p:nvPr/>
        </p:nvSpPr>
        <p:spPr>
          <a:xfrm>
            <a:off x="1714500" y="684809"/>
            <a:ext cx="10304232" cy="1200329"/>
          </a:xfrm>
          <a:prstGeom prst="rect">
            <a:avLst/>
          </a:prstGeom>
        </p:spPr>
        <p:txBody>
          <a:bodyPr wrap="square">
            <a:spAutoFit/>
          </a:bodyPr>
          <a:lstStyle/>
          <a:p>
            <a:pPr algn="just"/>
            <a:r>
              <a:rPr lang="en-US" dirty="0"/>
              <a:t>The </a:t>
            </a:r>
            <a:r>
              <a:rPr lang="en-US" i="1" dirty="0"/>
              <a:t>European Science &amp; Technology Advisory Group</a:t>
            </a:r>
            <a:r>
              <a:rPr lang="en-US" b="1" dirty="0"/>
              <a:t> </a:t>
            </a:r>
            <a:r>
              <a:rPr lang="en-US" dirty="0"/>
              <a:t>(E-STAG) was established in April 2018, with the aim to address the need for a better inclusion of the science and technology communities in disaster risk reduction (DRR) efforts, and as called by the Sendai Framework for Disaster Risk Reduction 2015–2030 (hereafter the Sendai Framework).</a:t>
            </a:r>
          </a:p>
        </p:txBody>
      </p:sp>
      <p:sp>
        <p:nvSpPr>
          <p:cNvPr id="19" name="Rettangolo 18"/>
          <p:cNvSpPr/>
          <p:nvPr/>
        </p:nvSpPr>
        <p:spPr>
          <a:xfrm>
            <a:off x="1746068" y="2053927"/>
            <a:ext cx="10272664" cy="1477328"/>
          </a:xfrm>
          <a:prstGeom prst="rect">
            <a:avLst/>
          </a:prstGeom>
        </p:spPr>
        <p:txBody>
          <a:bodyPr wrap="square">
            <a:spAutoFit/>
          </a:bodyPr>
          <a:lstStyle/>
          <a:p>
            <a:pPr algn="just"/>
            <a:r>
              <a:rPr lang="en-US" dirty="0"/>
              <a:t>In 2018-2019, the E-STAG was composed of 14 experts nominated by Member States (Armenia, Azerbaijan, Belgium, Croatia, Germany, Israel, Italy, Montenegro, The Netherlands, Russian Federation, Slovenia, Spain, Sweden, and The United Kingdom of Great Britain and Northern Ireland), four experts selected on thematic issues (fire risk, </a:t>
            </a:r>
            <a:r>
              <a:rPr lang="en-US" dirty="0" err="1"/>
              <a:t>spacebased</a:t>
            </a:r>
            <a:r>
              <a:rPr lang="en-US" dirty="0"/>
              <a:t> information, data interoperability, and disaster risk management), as well as two young scientists</a:t>
            </a:r>
            <a:r>
              <a:rPr lang="en-US" dirty="0" smtClean="0"/>
              <a:t>. </a:t>
            </a:r>
            <a:endParaRPr lang="en-US" dirty="0"/>
          </a:p>
        </p:txBody>
      </p:sp>
      <p:sp>
        <p:nvSpPr>
          <p:cNvPr id="20" name="Rettangolo 19"/>
          <p:cNvSpPr/>
          <p:nvPr/>
        </p:nvSpPr>
        <p:spPr>
          <a:xfrm>
            <a:off x="212090" y="3737153"/>
            <a:ext cx="1316822"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prstDash val="dash"/>
          </a:ln>
        </p:spPr>
        <p:txBody>
          <a:bodyPr wrap="square">
            <a:spAutoFit/>
          </a:bodyPr>
          <a:lstStyle/>
          <a:p>
            <a:pPr algn="ctr"/>
            <a:r>
              <a:rPr lang="en-US" b="1" u="sng" dirty="0"/>
              <a:t>Objective</a:t>
            </a:r>
            <a:endParaRPr lang="en-US" b="1" i="1" u="sng" dirty="0"/>
          </a:p>
        </p:txBody>
      </p:sp>
      <p:sp>
        <p:nvSpPr>
          <p:cNvPr id="21" name="Rettangolo 20"/>
          <p:cNvSpPr/>
          <p:nvPr/>
        </p:nvSpPr>
        <p:spPr>
          <a:xfrm>
            <a:off x="1779022" y="3364017"/>
            <a:ext cx="10239710" cy="923330"/>
          </a:xfrm>
          <a:prstGeom prst="rect">
            <a:avLst/>
          </a:prstGeom>
        </p:spPr>
        <p:txBody>
          <a:bodyPr wrap="square">
            <a:spAutoFit/>
          </a:bodyPr>
          <a:lstStyle/>
          <a:p>
            <a:pPr algn="just"/>
            <a:endParaRPr lang="en-US" dirty="0"/>
          </a:p>
          <a:p>
            <a:pPr algn="just"/>
            <a:r>
              <a:rPr lang="en-US" dirty="0"/>
              <a:t>To tackle emerging challenges in DRR, focusing in particular on improving risk knowledge in 55 countries across Europe and Central Asia.</a:t>
            </a:r>
            <a:endParaRPr lang="it-IT" dirty="0"/>
          </a:p>
        </p:txBody>
      </p:sp>
      <p:sp>
        <p:nvSpPr>
          <p:cNvPr id="22" name="Rettangolo 21"/>
          <p:cNvSpPr/>
          <p:nvPr/>
        </p:nvSpPr>
        <p:spPr>
          <a:xfrm>
            <a:off x="1896117" y="4658546"/>
            <a:ext cx="999744" cy="143408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938339" y="4628066"/>
            <a:ext cx="999744" cy="143408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1983413" y="4591236"/>
            <a:ext cx="999744" cy="143408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2028487" y="4552882"/>
            <a:ext cx="999744" cy="143408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6" name="Immagine 25"/>
          <p:cNvPicPr>
            <a:picLocks noChangeAspect="1"/>
          </p:cNvPicPr>
          <p:nvPr/>
        </p:nvPicPr>
        <p:blipFill>
          <a:blip r:embed="rId2"/>
          <a:stretch>
            <a:fillRect/>
          </a:stretch>
        </p:blipFill>
        <p:spPr>
          <a:xfrm>
            <a:off x="2075789" y="4524688"/>
            <a:ext cx="1016566" cy="1434084"/>
          </a:xfrm>
          <a:prstGeom prst="rect">
            <a:avLst/>
          </a:prstGeom>
          <a:ln>
            <a:solidFill>
              <a:schemeClr val="accent1"/>
            </a:solidFill>
          </a:ln>
        </p:spPr>
      </p:pic>
      <p:sp>
        <p:nvSpPr>
          <p:cNvPr id="27" name="CasellaDiTesto 26"/>
          <p:cNvSpPr txBox="1"/>
          <p:nvPr/>
        </p:nvSpPr>
        <p:spPr>
          <a:xfrm>
            <a:off x="3263066" y="4780065"/>
            <a:ext cx="3683834" cy="923330"/>
          </a:xfrm>
          <a:prstGeom prst="rect">
            <a:avLst/>
          </a:prstGeom>
          <a:noFill/>
        </p:spPr>
        <p:txBody>
          <a:bodyPr wrap="square" rtlCol="0">
            <a:spAutoFit/>
          </a:bodyPr>
          <a:lstStyle/>
          <a:p>
            <a:r>
              <a:rPr lang="en-US" b="1" i="1" dirty="0" smtClean="0"/>
              <a:t>Socioeconomic </a:t>
            </a:r>
            <a:r>
              <a:rPr lang="en-US" b="1" i="1" dirty="0"/>
              <a:t>and Data challenges Disaster Risk Reduction in </a:t>
            </a:r>
            <a:r>
              <a:rPr lang="en-US" b="1" i="1" dirty="0" smtClean="0"/>
              <a:t>Europe </a:t>
            </a:r>
          </a:p>
          <a:p>
            <a:r>
              <a:rPr lang="en-US" i="1" dirty="0" smtClean="0"/>
              <a:t>(launched at GPDRR 2019 in Geneva)</a:t>
            </a:r>
            <a:endParaRPr lang="it-IT" i="1" dirty="0"/>
          </a:p>
        </p:txBody>
      </p:sp>
      <p:sp>
        <p:nvSpPr>
          <p:cNvPr id="28" name="Rettangolo 27"/>
          <p:cNvSpPr/>
          <p:nvPr/>
        </p:nvSpPr>
        <p:spPr>
          <a:xfrm>
            <a:off x="212090" y="4814214"/>
            <a:ext cx="1316822"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prstDash val="dash"/>
          </a:ln>
        </p:spPr>
        <p:txBody>
          <a:bodyPr wrap="square">
            <a:spAutoFit/>
          </a:bodyPr>
          <a:lstStyle/>
          <a:p>
            <a:pPr algn="ctr"/>
            <a:r>
              <a:rPr lang="it-IT" b="1" u="sng" dirty="0"/>
              <a:t>Reports</a:t>
            </a:r>
            <a:endParaRPr lang="en-US" b="1" i="1" u="sng" dirty="0"/>
          </a:p>
        </p:txBody>
      </p:sp>
      <p:sp>
        <p:nvSpPr>
          <p:cNvPr id="30" name="CasellaDiTesto 29"/>
          <p:cNvSpPr txBox="1"/>
          <p:nvPr/>
        </p:nvSpPr>
        <p:spPr>
          <a:xfrm>
            <a:off x="7656576" y="4669759"/>
            <a:ext cx="4362156" cy="1200329"/>
          </a:xfrm>
          <a:prstGeom prst="rect">
            <a:avLst/>
          </a:prstGeom>
          <a:noFill/>
          <a:ln>
            <a:solidFill>
              <a:schemeClr val="tx1"/>
            </a:solidFill>
          </a:ln>
        </p:spPr>
        <p:txBody>
          <a:bodyPr wrap="square" rtlCol="0">
            <a:spAutoFit/>
          </a:bodyPr>
          <a:lstStyle/>
          <a:p>
            <a:r>
              <a:rPr lang="en-US" b="1" i="1" dirty="0" smtClean="0"/>
              <a:t>Other Publications</a:t>
            </a:r>
          </a:p>
          <a:p>
            <a:r>
              <a:rPr lang="en-US" i="1" dirty="0" smtClean="0"/>
              <a:t> - Paper on Global Assessment Report 19</a:t>
            </a:r>
          </a:p>
          <a:p>
            <a:r>
              <a:rPr lang="en-US" i="1" dirty="0" smtClean="0"/>
              <a:t>- Research Paper on Disaster Prevention and Management Journal</a:t>
            </a:r>
            <a:endParaRPr lang="it-IT" i="1" dirty="0"/>
          </a:p>
        </p:txBody>
      </p:sp>
    </p:spTree>
    <p:extLst>
      <p:ext uri="{BB962C8B-B14F-4D97-AF65-F5344CB8AC3E}">
        <p14:creationId xmlns:p14="http://schemas.microsoft.com/office/powerpoint/2010/main" val="2130655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124415"/>
            <a:ext cx="8552180" cy="577081"/>
          </a:xfrm>
          <a:prstGeom prst="rect">
            <a:avLst/>
          </a:prstGeom>
        </p:spPr>
        <p:txBody>
          <a:bodyPr wrap="square">
            <a:spAutoFit/>
          </a:bodyPr>
          <a:lstStyle/>
          <a:p>
            <a:pPr>
              <a:lnSpc>
                <a:spcPct val="90000"/>
              </a:lnSpc>
              <a:spcBef>
                <a:spcPct val="0"/>
              </a:spcBef>
              <a:spcAft>
                <a:spcPts val="0"/>
              </a:spcAft>
            </a:pPr>
            <a:r>
              <a:rPr lang="en-US" sz="3500" b="1" u="sng" cap="all" dirty="0">
                <a:solidFill>
                  <a:srgbClr val="075071"/>
                </a:solidFill>
                <a:ea typeface="Helvetica"/>
                <a:cs typeface="Helvetica"/>
              </a:rPr>
              <a:t>PROJECT</a:t>
            </a:r>
            <a:r>
              <a:rPr lang="en-US" u="sng" dirty="0" smtClean="0">
                <a:solidFill>
                  <a:srgbClr val="1D2228"/>
                </a:solidFill>
                <a:latin typeface="Helvetica" panose="020B0604020202020204" pitchFamily="34" charset="0"/>
                <a:ea typeface="Times New Roman" panose="02020603050405020304" pitchFamily="18" charset="0"/>
                <a:cs typeface="Times New Roman" panose="02020603050405020304" pitchFamily="18" charset="0"/>
              </a:rPr>
              <a:t> </a:t>
            </a:r>
            <a:r>
              <a:rPr lang="en-US" sz="3500" b="1" u="sng" cap="all" dirty="0" smtClean="0">
                <a:solidFill>
                  <a:srgbClr val="075071"/>
                </a:solidFill>
                <a:ea typeface="Helvetica"/>
                <a:cs typeface="Helvetica"/>
                <a:sym typeface="Helvetica"/>
              </a:rPr>
              <a:t>goals</a:t>
            </a:r>
            <a:endParaRPr lang="it-IT" sz="3500" b="1" u="sng" cap="all" dirty="0">
              <a:solidFill>
                <a:srgbClr val="075071"/>
              </a:solidFill>
              <a:ea typeface="Helvetica"/>
              <a:cs typeface="Helvetica"/>
              <a:sym typeface="Helvetica"/>
            </a:endParaRPr>
          </a:p>
        </p:txBody>
      </p:sp>
      <p:sp>
        <p:nvSpPr>
          <p:cNvPr id="3" name="Rettangolo 2"/>
          <p:cNvSpPr/>
          <p:nvPr/>
        </p:nvSpPr>
        <p:spPr>
          <a:xfrm>
            <a:off x="972820" y="1654095"/>
            <a:ext cx="10723880" cy="369332"/>
          </a:xfrm>
          <a:prstGeom prst="rect">
            <a:avLst/>
          </a:prstGeom>
        </p:spPr>
        <p:txBody>
          <a:bodyPr wrap="square">
            <a:spAutoFit/>
          </a:bodyPr>
          <a:lstStyle/>
          <a:p>
            <a:r>
              <a:rPr lang="en-US" b="1" dirty="0"/>
              <a:t>Promote and support the creation of national disaster loss databases aligned with Sendai Framework indicators</a:t>
            </a:r>
            <a:endParaRPr lang="it-IT" b="1" dirty="0"/>
          </a:p>
        </p:txBody>
      </p:sp>
      <p:sp>
        <p:nvSpPr>
          <p:cNvPr id="4" name="Rettangolo 3"/>
          <p:cNvSpPr/>
          <p:nvPr/>
        </p:nvSpPr>
        <p:spPr>
          <a:xfrm>
            <a:off x="972820" y="846604"/>
            <a:ext cx="10723880" cy="646331"/>
          </a:xfrm>
          <a:prstGeom prst="rect">
            <a:avLst/>
          </a:prstGeom>
        </p:spPr>
        <p:txBody>
          <a:bodyPr wrap="square">
            <a:spAutoFit/>
          </a:bodyPr>
          <a:lstStyle/>
          <a:p>
            <a:r>
              <a:rPr lang="en-US" b="1" dirty="0"/>
              <a:t>Promote the creation of standards, standardized methods and technologies for collecting disaster related </a:t>
            </a:r>
            <a:r>
              <a:rPr lang="en-US" b="1" dirty="0" smtClean="0"/>
              <a:t>data and metadata. </a:t>
            </a:r>
            <a:endParaRPr lang="en-US" b="1" dirty="0"/>
          </a:p>
        </p:txBody>
      </p:sp>
      <p:sp>
        <p:nvSpPr>
          <p:cNvPr id="7" name="Rettangolo 6"/>
          <p:cNvSpPr/>
          <p:nvPr/>
        </p:nvSpPr>
        <p:spPr>
          <a:xfrm>
            <a:off x="0" y="2239815"/>
            <a:ext cx="8552180" cy="577081"/>
          </a:xfrm>
          <a:prstGeom prst="rect">
            <a:avLst/>
          </a:prstGeom>
        </p:spPr>
        <p:txBody>
          <a:bodyPr wrap="square">
            <a:spAutoFit/>
          </a:bodyPr>
          <a:lstStyle/>
          <a:p>
            <a:pPr>
              <a:lnSpc>
                <a:spcPct val="90000"/>
              </a:lnSpc>
              <a:spcBef>
                <a:spcPct val="0"/>
              </a:spcBef>
              <a:spcAft>
                <a:spcPts val="0"/>
              </a:spcAft>
            </a:pPr>
            <a:r>
              <a:rPr lang="en-US" sz="3500" b="1" u="sng" cap="all" dirty="0" smtClean="0">
                <a:solidFill>
                  <a:srgbClr val="075071"/>
                </a:solidFill>
                <a:ea typeface="Helvetica"/>
                <a:cs typeface="Helvetica"/>
              </a:rPr>
              <a:t>RESOURCES</a:t>
            </a:r>
            <a:endParaRPr lang="it-IT" sz="3500" b="1" u="sng" cap="all" dirty="0">
              <a:solidFill>
                <a:srgbClr val="075071"/>
              </a:solidFill>
              <a:ea typeface="Helvetica"/>
              <a:cs typeface="Helvetica"/>
              <a:sym typeface="Helvetica"/>
            </a:endParaRPr>
          </a:p>
        </p:txBody>
      </p:sp>
      <p:sp>
        <p:nvSpPr>
          <p:cNvPr id="12" name="Ovale 11"/>
          <p:cNvSpPr/>
          <p:nvPr/>
        </p:nvSpPr>
        <p:spPr>
          <a:xfrm>
            <a:off x="554379" y="887206"/>
            <a:ext cx="406400" cy="3860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1</a:t>
            </a:r>
            <a:endParaRPr lang="it-IT" dirty="0"/>
          </a:p>
        </p:txBody>
      </p:sp>
      <p:sp>
        <p:nvSpPr>
          <p:cNvPr id="15" name="Rettangolo 14"/>
          <p:cNvSpPr/>
          <p:nvPr/>
        </p:nvSpPr>
        <p:spPr>
          <a:xfrm>
            <a:off x="177800" y="3390271"/>
            <a:ext cx="2259721" cy="388696"/>
          </a:xfrm>
          <a:prstGeom prst="rect">
            <a:avLst/>
          </a:prstGeom>
        </p:spPr>
        <p:txBody>
          <a:bodyPr wrap="none">
            <a:spAutoFit/>
          </a:bodyPr>
          <a:lstStyle/>
          <a:p>
            <a:pPr marL="285750" indent="-285750">
              <a:lnSpc>
                <a:spcPct val="107000"/>
              </a:lnSpc>
              <a:spcAft>
                <a:spcPts val="0"/>
              </a:spcAft>
              <a:buFont typeface="Arial" panose="020B0604020202020204" pitchFamily="34" charset="0"/>
              <a:buChar char="•"/>
            </a:pPr>
            <a:r>
              <a:rPr lang="en-US" i="1" dirty="0">
                <a:solidFill>
                  <a:srgbClr val="7030A0"/>
                </a:solidFill>
                <a:latin typeface="+mj-lt"/>
                <a:ea typeface="Times New Roman" panose="02020603050405020304" pitchFamily="18" charset="0"/>
                <a:cs typeface="Times New Roman" panose="02020603050405020304" pitchFamily="18" charset="0"/>
                <a:hlinkClick r:id="rId3"/>
              </a:rPr>
              <a:t>Sendai Framework</a:t>
            </a:r>
            <a:endParaRPr lang="en-US" i="1" dirty="0">
              <a:solidFill>
                <a:srgbClr val="7030A0"/>
              </a:solidFill>
              <a:latin typeface="+mj-lt"/>
              <a:ea typeface="Times New Roman" panose="02020603050405020304" pitchFamily="18" charset="0"/>
              <a:cs typeface="Times New Roman" panose="02020603050405020304" pitchFamily="18" charset="0"/>
            </a:endParaRPr>
          </a:p>
        </p:txBody>
      </p:sp>
      <p:sp>
        <p:nvSpPr>
          <p:cNvPr id="17" name="Rettangolo 16"/>
          <p:cNvSpPr/>
          <p:nvPr/>
        </p:nvSpPr>
        <p:spPr>
          <a:xfrm>
            <a:off x="177800" y="3789762"/>
            <a:ext cx="5527511" cy="981423"/>
          </a:xfrm>
          <a:prstGeom prst="rect">
            <a:avLst/>
          </a:prstGeom>
        </p:spPr>
        <p:txBody>
          <a:bodyPr wrap="square">
            <a:spAutoFit/>
          </a:bodyPr>
          <a:lstStyle/>
          <a:p>
            <a:pPr marL="285750" indent="-285750">
              <a:lnSpc>
                <a:spcPct val="107000"/>
              </a:lnSpc>
              <a:buFont typeface="Arial" panose="020B0604020202020204" pitchFamily="34" charset="0"/>
              <a:buChar char="•"/>
            </a:pPr>
            <a:r>
              <a:rPr lang="en-US" i="1" dirty="0">
                <a:latin typeface="+mj-lt"/>
                <a:hlinkClick r:id="rId4"/>
              </a:rPr>
              <a:t>Technical guidance for monitoring and reporting on progress in achieving the global targets of the Sendai Framework for Disaster Risk Reduction (New edition)</a:t>
            </a:r>
            <a:endParaRPr lang="en-US" i="1" dirty="0">
              <a:latin typeface="+mj-lt"/>
            </a:endParaRPr>
          </a:p>
        </p:txBody>
      </p:sp>
      <p:sp>
        <p:nvSpPr>
          <p:cNvPr id="18" name="Rettangolo 17"/>
          <p:cNvSpPr/>
          <p:nvPr/>
        </p:nvSpPr>
        <p:spPr>
          <a:xfrm>
            <a:off x="177800" y="4767741"/>
            <a:ext cx="5803900" cy="646331"/>
          </a:xfrm>
          <a:prstGeom prst="rect">
            <a:avLst/>
          </a:prstGeom>
        </p:spPr>
        <p:txBody>
          <a:bodyPr wrap="square">
            <a:spAutoFit/>
          </a:bodyPr>
          <a:lstStyle/>
          <a:p>
            <a:pPr marL="285750" indent="-285750">
              <a:buFont typeface="Arial" panose="020B0604020202020204" pitchFamily="34" charset="0"/>
              <a:buChar char="•"/>
            </a:pPr>
            <a:r>
              <a:rPr lang="en-US" i="1" dirty="0">
                <a:latin typeface="+mj-lt"/>
                <a:hlinkClick r:id="rId5"/>
              </a:rPr>
              <a:t>Socioeconomic and Data challenges Disaster Risk Reduction in Europe </a:t>
            </a:r>
            <a:endParaRPr lang="en-US" i="1" dirty="0">
              <a:latin typeface="+mj-lt"/>
            </a:endParaRPr>
          </a:p>
        </p:txBody>
      </p:sp>
      <p:sp>
        <p:nvSpPr>
          <p:cNvPr id="19" name="Rettangolo 18"/>
          <p:cNvSpPr/>
          <p:nvPr/>
        </p:nvSpPr>
        <p:spPr>
          <a:xfrm>
            <a:off x="177799" y="5423166"/>
            <a:ext cx="4573604" cy="388696"/>
          </a:xfrm>
          <a:prstGeom prst="rect">
            <a:avLst/>
          </a:prstGeom>
        </p:spPr>
        <p:txBody>
          <a:bodyPr wrap="square">
            <a:spAutoFit/>
          </a:bodyPr>
          <a:lstStyle/>
          <a:p>
            <a:pPr marL="285750" indent="-285750">
              <a:lnSpc>
                <a:spcPct val="107000"/>
              </a:lnSpc>
              <a:buFont typeface="Arial" panose="020B0604020202020204" pitchFamily="34" charset="0"/>
              <a:buChar char="•"/>
            </a:pPr>
            <a:r>
              <a:rPr lang="en-US" i="1" dirty="0" smtClean="0">
                <a:solidFill>
                  <a:srgbClr val="1D2228"/>
                </a:solidFill>
                <a:latin typeface="+mj-lt"/>
                <a:cs typeface="Times New Roman" panose="02020603050405020304" pitchFamily="18" charset="0"/>
                <a:hlinkClick r:id="rId6"/>
              </a:rPr>
              <a:t>UNDRR Terminology</a:t>
            </a:r>
            <a:endParaRPr lang="it-IT" i="1" dirty="0">
              <a:latin typeface="+mj-lt"/>
            </a:endParaRPr>
          </a:p>
        </p:txBody>
      </p:sp>
      <p:sp>
        <p:nvSpPr>
          <p:cNvPr id="24" name="Rettangolo 23"/>
          <p:cNvSpPr/>
          <p:nvPr/>
        </p:nvSpPr>
        <p:spPr>
          <a:xfrm>
            <a:off x="6132696" y="4232477"/>
            <a:ext cx="1886094" cy="369332"/>
          </a:xfrm>
          <a:prstGeom prst="rect">
            <a:avLst/>
          </a:prstGeom>
        </p:spPr>
        <p:txBody>
          <a:bodyPr wrap="none">
            <a:spAutoFit/>
          </a:bodyPr>
          <a:lstStyle/>
          <a:p>
            <a:pPr marL="285750" indent="-285750">
              <a:buFont typeface="Arial" panose="020B0604020202020204" pitchFamily="34" charset="0"/>
              <a:buChar char="•"/>
            </a:pPr>
            <a:r>
              <a:rPr lang="en-US" dirty="0">
                <a:solidFill>
                  <a:srgbClr val="1D2228"/>
                </a:solidFill>
                <a:latin typeface="+mj-lt"/>
                <a:ea typeface="Times New Roman" panose="02020603050405020304" pitchFamily="18" charset="0"/>
                <a:cs typeface="Times New Roman" panose="02020603050405020304" pitchFamily="18" charset="0"/>
                <a:hlinkClick r:id="rId7"/>
              </a:rPr>
              <a:t>RISK DATA HUB</a:t>
            </a:r>
            <a:endParaRPr lang="it-IT" dirty="0">
              <a:latin typeface="+mj-lt"/>
            </a:endParaRPr>
          </a:p>
        </p:txBody>
      </p:sp>
      <p:sp>
        <p:nvSpPr>
          <p:cNvPr id="25" name="Rettangolo 24"/>
          <p:cNvSpPr/>
          <p:nvPr/>
        </p:nvSpPr>
        <p:spPr>
          <a:xfrm>
            <a:off x="6132696" y="4564345"/>
            <a:ext cx="4513736" cy="369332"/>
          </a:xfrm>
          <a:prstGeom prst="rect">
            <a:avLst/>
          </a:prstGeom>
        </p:spPr>
        <p:txBody>
          <a:bodyPr wrap="none">
            <a:spAutoFit/>
          </a:bodyPr>
          <a:lstStyle/>
          <a:p>
            <a:pPr marL="285750" indent="-285750">
              <a:buFont typeface="Arial" panose="020B0604020202020204" pitchFamily="34" charset="0"/>
              <a:buChar char="•"/>
            </a:pPr>
            <a:r>
              <a:rPr lang="en-US" dirty="0">
                <a:latin typeface="+mj-lt"/>
                <a:hlinkClick r:id="rId8"/>
              </a:rPr>
              <a:t>European Flood Awareness System (EFAS)</a:t>
            </a:r>
            <a:r>
              <a:rPr lang="en-US" dirty="0" smtClean="0">
                <a:solidFill>
                  <a:srgbClr val="1D2228"/>
                </a:solidFill>
                <a:latin typeface="+mj-lt"/>
                <a:ea typeface="Times New Roman" panose="02020603050405020304" pitchFamily="18" charset="0"/>
                <a:cs typeface="Times New Roman" panose="02020603050405020304" pitchFamily="18" charset="0"/>
                <a:hlinkClick r:id="rId8"/>
              </a:rPr>
              <a:t> </a:t>
            </a:r>
            <a:endParaRPr lang="en-US" dirty="0" smtClean="0">
              <a:solidFill>
                <a:srgbClr val="1D2228"/>
              </a:solidFill>
              <a:latin typeface="+mj-lt"/>
              <a:ea typeface="Times New Roman" panose="02020603050405020304" pitchFamily="18" charset="0"/>
              <a:cs typeface="Times New Roman" panose="02020603050405020304" pitchFamily="18" charset="0"/>
            </a:endParaRPr>
          </a:p>
        </p:txBody>
      </p:sp>
      <p:sp>
        <p:nvSpPr>
          <p:cNvPr id="28" name="Ovale 27"/>
          <p:cNvSpPr/>
          <p:nvPr/>
        </p:nvSpPr>
        <p:spPr>
          <a:xfrm>
            <a:off x="554379" y="1624723"/>
            <a:ext cx="406400" cy="3860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2</a:t>
            </a:r>
            <a:endParaRPr lang="it-IT" dirty="0"/>
          </a:p>
        </p:txBody>
      </p:sp>
      <p:cxnSp>
        <p:nvCxnSpPr>
          <p:cNvPr id="30" name="Connettore diritto 29"/>
          <p:cNvCxnSpPr/>
          <p:nvPr/>
        </p:nvCxnSpPr>
        <p:spPr>
          <a:xfrm>
            <a:off x="5981700" y="3005852"/>
            <a:ext cx="0" cy="3766804"/>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ttangolo 30"/>
          <p:cNvSpPr/>
          <p:nvPr/>
        </p:nvSpPr>
        <p:spPr>
          <a:xfrm>
            <a:off x="7930388" y="2746922"/>
            <a:ext cx="1338828" cy="369332"/>
          </a:xfrm>
          <a:prstGeom prst="rect">
            <a:avLst/>
          </a:prstGeom>
        </p:spPr>
        <p:txBody>
          <a:bodyPr wrap="none">
            <a:spAutoFit/>
          </a:bodyPr>
          <a:lstStyle/>
          <a:p>
            <a:r>
              <a:rPr lang="en-US" b="1" i="1" u="sng" dirty="0" smtClean="0">
                <a:solidFill>
                  <a:srgbClr val="1D2228"/>
                </a:solidFill>
                <a:latin typeface="Helvetica" panose="020B0604020202020204" pitchFamily="34" charset="0"/>
                <a:ea typeface="Times New Roman" panose="02020603050405020304" pitchFamily="18" charset="0"/>
                <a:cs typeface="Times New Roman" panose="02020603050405020304" pitchFamily="18" charset="0"/>
              </a:rPr>
              <a:t>Databases</a:t>
            </a:r>
            <a:endParaRPr lang="it-IT" b="1" i="1" u="sng" dirty="0"/>
          </a:p>
        </p:txBody>
      </p:sp>
      <p:sp>
        <p:nvSpPr>
          <p:cNvPr id="32" name="Rettangolo 31"/>
          <p:cNvSpPr/>
          <p:nvPr/>
        </p:nvSpPr>
        <p:spPr>
          <a:xfrm>
            <a:off x="1194923" y="2912034"/>
            <a:ext cx="3493264" cy="369332"/>
          </a:xfrm>
          <a:prstGeom prst="rect">
            <a:avLst/>
          </a:prstGeom>
        </p:spPr>
        <p:txBody>
          <a:bodyPr wrap="none">
            <a:spAutoFit/>
          </a:bodyPr>
          <a:lstStyle/>
          <a:p>
            <a:r>
              <a:rPr lang="en-US" b="1" i="1" u="sng" dirty="0" smtClean="0">
                <a:solidFill>
                  <a:srgbClr val="1D2228"/>
                </a:solidFill>
                <a:latin typeface="Helvetica" panose="020B0604020202020204" pitchFamily="34" charset="0"/>
                <a:ea typeface="Times New Roman" panose="02020603050405020304" pitchFamily="18" charset="0"/>
                <a:cs typeface="Times New Roman" panose="02020603050405020304" pitchFamily="18" charset="0"/>
              </a:rPr>
              <a:t>DRR principles &amp; </a:t>
            </a:r>
            <a:r>
              <a:rPr lang="en-US" b="1" i="1" u="sng" dirty="0" err="1" smtClean="0">
                <a:solidFill>
                  <a:srgbClr val="1D2228"/>
                </a:solidFill>
                <a:latin typeface="Helvetica" panose="020B0604020202020204" pitchFamily="34" charset="0"/>
                <a:ea typeface="Times New Roman" panose="02020603050405020304" pitchFamily="18" charset="0"/>
                <a:cs typeface="Times New Roman" panose="02020603050405020304" pitchFamily="18" charset="0"/>
              </a:rPr>
              <a:t>Semanthics</a:t>
            </a:r>
            <a:endParaRPr lang="it-IT" b="1" i="1" u="sng" dirty="0"/>
          </a:p>
        </p:txBody>
      </p:sp>
      <p:cxnSp>
        <p:nvCxnSpPr>
          <p:cNvPr id="34" name="Connettore diritto 33"/>
          <p:cNvCxnSpPr/>
          <p:nvPr/>
        </p:nvCxnSpPr>
        <p:spPr>
          <a:xfrm>
            <a:off x="32365" y="2239815"/>
            <a:ext cx="12070735"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ttangolo 34"/>
          <p:cNvSpPr/>
          <p:nvPr/>
        </p:nvSpPr>
        <p:spPr>
          <a:xfrm>
            <a:off x="6120504" y="3182706"/>
            <a:ext cx="2533450" cy="369332"/>
          </a:xfrm>
          <a:prstGeom prst="rect">
            <a:avLst/>
          </a:prstGeom>
        </p:spPr>
        <p:txBody>
          <a:bodyPr wrap="none">
            <a:spAutoFit/>
          </a:bodyPr>
          <a:lstStyle/>
          <a:p>
            <a:pPr marL="285750" indent="-285750">
              <a:buFont typeface="Arial" panose="020B0604020202020204" pitchFamily="34" charset="0"/>
              <a:buChar char="•"/>
            </a:pPr>
            <a:r>
              <a:rPr lang="en-US" dirty="0">
                <a:solidFill>
                  <a:srgbClr val="1D2228"/>
                </a:solidFill>
                <a:latin typeface="+mj-lt"/>
                <a:ea typeface="Times New Roman" panose="02020603050405020304" pitchFamily="18" charset="0"/>
                <a:cs typeface="Times New Roman" panose="02020603050405020304" pitchFamily="18" charset="0"/>
                <a:hlinkClick r:id="rId9"/>
              </a:rPr>
              <a:t>DESINVENTAR SENDAI</a:t>
            </a:r>
            <a:endParaRPr lang="it-IT" dirty="0">
              <a:solidFill>
                <a:srgbClr val="1D2228"/>
              </a:solidFill>
              <a:latin typeface="+mj-lt"/>
              <a:ea typeface="Times New Roman" panose="02020603050405020304" pitchFamily="18" charset="0"/>
              <a:cs typeface="Times New Roman" panose="02020603050405020304" pitchFamily="18" charset="0"/>
            </a:endParaRPr>
          </a:p>
        </p:txBody>
      </p:sp>
      <p:sp>
        <p:nvSpPr>
          <p:cNvPr id="36" name="Rettangolo 35"/>
          <p:cNvSpPr/>
          <p:nvPr/>
        </p:nvSpPr>
        <p:spPr>
          <a:xfrm>
            <a:off x="6137136" y="6147194"/>
            <a:ext cx="1977657" cy="369332"/>
          </a:xfrm>
          <a:prstGeom prst="rect">
            <a:avLst/>
          </a:prstGeom>
        </p:spPr>
        <p:txBody>
          <a:bodyPr wrap="none">
            <a:spAutoFit/>
          </a:bodyPr>
          <a:lstStyle/>
          <a:p>
            <a:pPr marL="285750" indent="-285750">
              <a:buFont typeface="Arial" panose="020B0604020202020204" pitchFamily="34" charset="0"/>
              <a:buChar char="•"/>
            </a:pPr>
            <a:r>
              <a:rPr lang="it-IT" dirty="0" smtClean="0">
                <a:latin typeface="+mj-lt"/>
                <a:hlinkClick r:id="rId10"/>
              </a:rPr>
              <a:t>JRC TAD SERVER</a:t>
            </a:r>
            <a:endParaRPr lang="it-IT" dirty="0">
              <a:latin typeface="+mj-lt"/>
            </a:endParaRPr>
          </a:p>
        </p:txBody>
      </p:sp>
      <p:sp>
        <p:nvSpPr>
          <p:cNvPr id="39" name="Rettangolo 38"/>
          <p:cNvSpPr/>
          <p:nvPr/>
        </p:nvSpPr>
        <p:spPr>
          <a:xfrm>
            <a:off x="177800" y="5807188"/>
            <a:ext cx="2439963" cy="369332"/>
          </a:xfrm>
          <a:prstGeom prst="rect">
            <a:avLst/>
          </a:prstGeom>
        </p:spPr>
        <p:txBody>
          <a:bodyPr wrap="none">
            <a:spAutoFit/>
          </a:bodyPr>
          <a:lstStyle/>
          <a:p>
            <a:pPr marL="285750" indent="-285750">
              <a:buFont typeface="Arial" panose="020B0604020202020204" pitchFamily="34" charset="0"/>
              <a:buChar char="•"/>
            </a:pPr>
            <a:r>
              <a:rPr lang="it-IT" i="1" dirty="0" smtClean="0">
                <a:latin typeface="+mj-lt"/>
                <a:hlinkClick r:id="rId11"/>
              </a:rPr>
              <a:t>INSPIRE Data </a:t>
            </a:r>
            <a:r>
              <a:rPr lang="it-IT" i="1" dirty="0" err="1" smtClean="0">
                <a:latin typeface="+mj-lt"/>
                <a:hlinkClick r:id="rId11"/>
              </a:rPr>
              <a:t>Models</a:t>
            </a:r>
            <a:endParaRPr lang="it-IT" i="1" dirty="0">
              <a:latin typeface="+mj-lt"/>
            </a:endParaRPr>
          </a:p>
        </p:txBody>
      </p:sp>
      <p:sp>
        <p:nvSpPr>
          <p:cNvPr id="40" name="Rettangolo 39"/>
          <p:cNvSpPr/>
          <p:nvPr/>
        </p:nvSpPr>
        <p:spPr>
          <a:xfrm>
            <a:off x="6132696" y="4963325"/>
            <a:ext cx="5107360" cy="369332"/>
          </a:xfrm>
          <a:prstGeom prst="rect">
            <a:avLst/>
          </a:prstGeom>
        </p:spPr>
        <p:txBody>
          <a:bodyPr wrap="none">
            <a:spAutoFit/>
          </a:bodyPr>
          <a:lstStyle/>
          <a:p>
            <a:pPr marL="285750" indent="-285750">
              <a:buFont typeface="Arial" panose="020B0604020202020204" pitchFamily="34" charset="0"/>
              <a:buChar char="•"/>
            </a:pPr>
            <a:r>
              <a:rPr lang="it-IT" dirty="0">
                <a:latin typeface="+mj-lt"/>
              </a:rPr>
              <a:t> </a:t>
            </a:r>
            <a:r>
              <a:rPr lang="it-IT" dirty="0">
                <a:latin typeface="+mj-lt"/>
                <a:hlinkClick r:id="rId12"/>
              </a:rPr>
              <a:t>European </a:t>
            </a:r>
            <a:r>
              <a:rPr lang="it-IT" dirty="0" err="1">
                <a:latin typeface="+mj-lt"/>
                <a:hlinkClick r:id="rId12"/>
              </a:rPr>
              <a:t>Forest</a:t>
            </a:r>
            <a:r>
              <a:rPr lang="it-IT" dirty="0">
                <a:latin typeface="+mj-lt"/>
                <a:hlinkClick r:id="rId12"/>
              </a:rPr>
              <a:t> </a:t>
            </a:r>
            <a:r>
              <a:rPr lang="it-IT" dirty="0" err="1">
                <a:latin typeface="+mj-lt"/>
                <a:hlinkClick r:id="rId12"/>
              </a:rPr>
              <a:t>Fire</a:t>
            </a:r>
            <a:r>
              <a:rPr lang="it-IT" dirty="0">
                <a:latin typeface="+mj-lt"/>
                <a:hlinkClick r:id="rId12"/>
              </a:rPr>
              <a:t> Information System (EFFIS)</a:t>
            </a:r>
            <a:r>
              <a:rPr lang="it-IT" dirty="0">
                <a:latin typeface="+mj-lt"/>
              </a:rPr>
              <a:t> </a:t>
            </a:r>
          </a:p>
        </p:txBody>
      </p:sp>
      <p:sp>
        <p:nvSpPr>
          <p:cNvPr id="41" name="Rettangolo 40"/>
          <p:cNvSpPr/>
          <p:nvPr/>
        </p:nvSpPr>
        <p:spPr>
          <a:xfrm>
            <a:off x="3172379" y="3333234"/>
            <a:ext cx="184731" cy="369332"/>
          </a:xfrm>
          <a:prstGeom prst="rect">
            <a:avLst/>
          </a:prstGeom>
        </p:spPr>
        <p:txBody>
          <a:bodyPr wrap="none">
            <a:spAutoFit/>
          </a:bodyPr>
          <a:lstStyle/>
          <a:p>
            <a:endParaRPr lang="it-IT" dirty="0">
              <a:latin typeface="+mj-lt"/>
            </a:endParaRPr>
          </a:p>
        </p:txBody>
      </p:sp>
      <p:sp>
        <p:nvSpPr>
          <p:cNvPr id="43" name="Rettangolo 42"/>
          <p:cNvSpPr/>
          <p:nvPr/>
        </p:nvSpPr>
        <p:spPr>
          <a:xfrm>
            <a:off x="6142368" y="5357800"/>
            <a:ext cx="4002249" cy="369332"/>
          </a:xfrm>
          <a:prstGeom prst="rect">
            <a:avLst/>
          </a:prstGeom>
        </p:spPr>
        <p:txBody>
          <a:bodyPr wrap="none">
            <a:spAutoFit/>
          </a:bodyPr>
          <a:lstStyle/>
          <a:p>
            <a:pPr marL="285750" indent="-285750">
              <a:buFont typeface="Arial" panose="020B0604020202020204" pitchFamily="34" charset="0"/>
              <a:buChar char="•"/>
            </a:pPr>
            <a:r>
              <a:rPr lang="it-IT" dirty="0">
                <a:latin typeface="+mj-lt"/>
                <a:hlinkClick r:id="rId13"/>
              </a:rPr>
              <a:t>European </a:t>
            </a:r>
            <a:r>
              <a:rPr lang="it-IT" dirty="0" err="1">
                <a:latin typeface="+mj-lt"/>
                <a:hlinkClick r:id="rId13"/>
              </a:rPr>
              <a:t>Drought</a:t>
            </a:r>
            <a:r>
              <a:rPr lang="it-IT" dirty="0">
                <a:latin typeface="+mj-lt"/>
                <a:hlinkClick r:id="rId13"/>
              </a:rPr>
              <a:t> </a:t>
            </a:r>
            <a:r>
              <a:rPr lang="it-IT" dirty="0" err="1">
                <a:latin typeface="+mj-lt"/>
                <a:hlinkClick r:id="rId13"/>
              </a:rPr>
              <a:t>Observatory</a:t>
            </a:r>
            <a:r>
              <a:rPr lang="it-IT" dirty="0">
                <a:latin typeface="+mj-lt"/>
                <a:hlinkClick r:id="rId13"/>
              </a:rPr>
              <a:t> (EDO)</a:t>
            </a:r>
            <a:endParaRPr lang="it-IT" dirty="0">
              <a:latin typeface="+mj-lt"/>
            </a:endParaRPr>
          </a:p>
        </p:txBody>
      </p:sp>
      <p:sp>
        <p:nvSpPr>
          <p:cNvPr id="26" name="Rettangolo 25"/>
          <p:cNvSpPr/>
          <p:nvPr/>
        </p:nvSpPr>
        <p:spPr>
          <a:xfrm>
            <a:off x="6118167" y="3573252"/>
            <a:ext cx="3841501" cy="369332"/>
          </a:xfrm>
          <a:prstGeom prst="rect">
            <a:avLst/>
          </a:prstGeom>
        </p:spPr>
        <p:txBody>
          <a:bodyPr wrap="none">
            <a:spAutoFit/>
          </a:bodyPr>
          <a:lstStyle/>
          <a:p>
            <a:pPr marL="285750" indent="-285750">
              <a:buFont typeface="Arial" panose="020B0604020202020204" pitchFamily="34" charset="0"/>
              <a:buChar char="•"/>
            </a:pPr>
            <a:r>
              <a:rPr lang="en-US" dirty="0" smtClean="0">
                <a:solidFill>
                  <a:srgbClr val="1D2228"/>
                </a:solidFill>
                <a:latin typeface="+mj-lt"/>
                <a:ea typeface="Times New Roman" panose="02020603050405020304" pitchFamily="18" charset="0"/>
                <a:cs typeface="Times New Roman" panose="02020603050405020304" pitchFamily="18" charset="0"/>
                <a:hlinkClick r:id="rId14"/>
              </a:rPr>
              <a:t>SENDAI FRAMEWORK MONITORING</a:t>
            </a:r>
            <a:endParaRPr lang="it-IT" dirty="0">
              <a:solidFill>
                <a:srgbClr val="1D2228"/>
              </a:solidFill>
              <a:latin typeface="+mj-lt"/>
              <a:ea typeface="Times New Roman" panose="02020603050405020304" pitchFamily="18" charset="0"/>
              <a:cs typeface="Times New Roman" panose="02020603050405020304" pitchFamily="18" charset="0"/>
            </a:endParaRPr>
          </a:p>
        </p:txBody>
      </p:sp>
      <p:sp>
        <p:nvSpPr>
          <p:cNvPr id="29" name="Rettangolo 28"/>
          <p:cNvSpPr/>
          <p:nvPr/>
        </p:nvSpPr>
        <p:spPr>
          <a:xfrm>
            <a:off x="6124944" y="3921099"/>
            <a:ext cx="1686231" cy="369332"/>
          </a:xfrm>
          <a:prstGeom prst="rect">
            <a:avLst/>
          </a:prstGeom>
        </p:spPr>
        <p:txBody>
          <a:bodyPr wrap="none">
            <a:spAutoFit/>
          </a:bodyPr>
          <a:lstStyle/>
          <a:p>
            <a:pPr marL="285750" indent="-285750">
              <a:buFont typeface="Arial" panose="020B0604020202020204" pitchFamily="34" charset="0"/>
              <a:buChar char="•"/>
            </a:pPr>
            <a:r>
              <a:rPr lang="en-US" dirty="0" smtClean="0">
                <a:solidFill>
                  <a:srgbClr val="1D2228"/>
                </a:solidFill>
                <a:latin typeface="+mj-lt"/>
                <a:ea typeface="Times New Roman" panose="02020603050405020304" pitchFamily="18" charset="0"/>
                <a:cs typeface="Times New Roman" panose="02020603050405020304" pitchFamily="18" charset="0"/>
                <a:hlinkClick r:id="rId15"/>
              </a:rPr>
              <a:t>COPERNICUS</a:t>
            </a:r>
            <a:endParaRPr lang="it-IT" dirty="0">
              <a:solidFill>
                <a:srgbClr val="1D2228"/>
              </a:solidFill>
              <a:latin typeface="+mj-lt"/>
              <a:ea typeface="Times New Roman" panose="02020603050405020304" pitchFamily="18" charset="0"/>
              <a:cs typeface="Times New Roman" panose="02020603050405020304" pitchFamily="18" charset="0"/>
            </a:endParaRPr>
          </a:p>
        </p:txBody>
      </p:sp>
      <p:sp>
        <p:nvSpPr>
          <p:cNvPr id="33" name="Rettangolo 32"/>
          <p:cNvSpPr/>
          <p:nvPr/>
        </p:nvSpPr>
        <p:spPr>
          <a:xfrm>
            <a:off x="6149328" y="6483000"/>
            <a:ext cx="1219629" cy="369332"/>
          </a:xfrm>
          <a:prstGeom prst="rect">
            <a:avLst/>
          </a:prstGeom>
        </p:spPr>
        <p:txBody>
          <a:bodyPr wrap="none">
            <a:spAutoFit/>
          </a:bodyPr>
          <a:lstStyle/>
          <a:p>
            <a:pPr marL="285750" indent="-285750">
              <a:buFont typeface="Arial" panose="020B0604020202020204" pitchFamily="34" charset="0"/>
              <a:buChar char="•"/>
            </a:pPr>
            <a:r>
              <a:rPr lang="it-IT" dirty="0">
                <a:hlinkClick r:id="rId16"/>
              </a:rPr>
              <a:t>EM-DAT</a:t>
            </a:r>
            <a:endParaRPr lang="it-IT" dirty="0">
              <a:latin typeface="+mj-lt"/>
            </a:endParaRPr>
          </a:p>
        </p:txBody>
      </p:sp>
      <p:sp>
        <p:nvSpPr>
          <p:cNvPr id="37" name="Rettangolo 36"/>
          <p:cNvSpPr/>
          <p:nvPr/>
        </p:nvSpPr>
        <p:spPr>
          <a:xfrm>
            <a:off x="6134513" y="5788625"/>
            <a:ext cx="5997732" cy="369332"/>
          </a:xfrm>
          <a:prstGeom prst="rect">
            <a:avLst/>
          </a:prstGeom>
        </p:spPr>
        <p:txBody>
          <a:bodyPr wrap="none">
            <a:spAutoFit/>
          </a:bodyPr>
          <a:lstStyle/>
          <a:p>
            <a:pPr marL="285750" indent="-285750">
              <a:buFont typeface="Arial" panose="020B0604020202020204" pitchFamily="34" charset="0"/>
              <a:buChar char="•"/>
            </a:pPr>
            <a:r>
              <a:rPr lang="en-US" dirty="0">
                <a:hlinkClick r:id="rId17"/>
              </a:rPr>
              <a:t>European Facilities for Earthquake Hazard and </a:t>
            </a:r>
            <a:r>
              <a:rPr lang="en-US" dirty="0" smtClean="0">
                <a:hlinkClick r:id="rId17"/>
              </a:rPr>
              <a:t>Risk (EFEHR)</a:t>
            </a:r>
            <a:endParaRPr lang="it-IT" dirty="0">
              <a:latin typeface="+mj-lt"/>
            </a:endParaRPr>
          </a:p>
        </p:txBody>
      </p:sp>
    </p:spTree>
    <p:extLst>
      <p:ext uri="{BB962C8B-B14F-4D97-AF65-F5344CB8AC3E}">
        <p14:creationId xmlns:p14="http://schemas.microsoft.com/office/powerpoint/2010/main" val="3626483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207008" y="816864"/>
            <a:ext cx="10826496" cy="5453994"/>
          </a:xfrm>
          <a:prstGeom prst="rect">
            <a:avLst/>
          </a:prstGeom>
        </p:spPr>
        <p:txBody>
          <a:bodyPr wrap="square">
            <a:spAutoFit/>
          </a:bodyPr>
          <a:lstStyle/>
          <a:p>
            <a:pPr marL="342900" lvl="0" indent="-342900" algn="just">
              <a:lnSpc>
                <a:spcPct val="115000"/>
              </a:lnSpc>
              <a:spcAft>
                <a:spcPts val="0"/>
              </a:spcAft>
              <a:buFont typeface="+mj-lt"/>
              <a:buAutoNum type="alphaLcParenR"/>
            </a:pPr>
            <a:r>
              <a:rPr lang="en-US" sz="1600" b="1" dirty="0">
                <a:latin typeface="Calibri" panose="020F0502020204030204" pitchFamily="34" charset="0"/>
                <a:ea typeface="Calibri" panose="020F0502020204030204" pitchFamily="34" charset="0"/>
                <a:cs typeface="Calibri" panose="020F0502020204030204" pitchFamily="34" charset="0"/>
              </a:rPr>
              <a:t>DRR ACTION DEFINITION</a:t>
            </a:r>
            <a:r>
              <a:rPr lang="en-US" sz="1600" dirty="0">
                <a:latin typeface="Calibri" panose="020F0502020204030204" pitchFamily="34" charset="0"/>
                <a:ea typeface="Calibri" panose="020F0502020204030204" pitchFamily="34" charset="0"/>
                <a:cs typeface="Calibri" panose="020F0502020204030204" pitchFamily="34" charset="0"/>
              </a:rPr>
              <a:t>: delineating the type of action to be taken to enhance disaster risk reduction, relating it to the four Priorities of Action reported in the Sendai Framework.  (ex. diffusing more information about occurred disasters). </a:t>
            </a:r>
            <a:endParaRPr lang="en-US" sz="1600"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0"/>
              </a:spcAft>
              <a:buFont typeface="+mj-lt"/>
              <a:buAutoNum type="alphaLcParenR"/>
            </a:pPr>
            <a:endParaRPr lang="en-US" sz="1600"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0"/>
              </a:spcAft>
              <a:buFont typeface="+mj-lt"/>
              <a:buAutoNum type="alphaLcParenR"/>
            </a:pPr>
            <a:r>
              <a:rPr lang="en-US" sz="1600" b="1" dirty="0" smtClean="0">
                <a:latin typeface="Calibri" panose="020F0502020204030204" pitchFamily="34" charset="0"/>
                <a:ea typeface="Calibri" panose="020F0502020204030204" pitchFamily="34" charset="0"/>
                <a:cs typeface="Calibri" panose="020F0502020204030204" pitchFamily="34" charset="0"/>
              </a:rPr>
              <a:t>DATA </a:t>
            </a:r>
            <a:r>
              <a:rPr lang="en-US" sz="1600" b="1" dirty="0">
                <a:latin typeface="Calibri" panose="020F0502020204030204" pitchFamily="34" charset="0"/>
                <a:ea typeface="Calibri" panose="020F0502020204030204" pitchFamily="34" charset="0"/>
                <a:cs typeface="Calibri" panose="020F0502020204030204" pitchFamily="34" charset="0"/>
              </a:rPr>
              <a:t>SELECTION: </a:t>
            </a:r>
            <a:r>
              <a:rPr lang="en-US" sz="1600" dirty="0">
                <a:latin typeface="Calibri" panose="020F0502020204030204" pitchFamily="34" charset="0"/>
                <a:ea typeface="Calibri" panose="020F0502020204030204" pitchFamily="34" charset="0"/>
                <a:cs typeface="Calibri" panose="020F0502020204030204" pitchFamily="34" charset="0"/>
              </a:rPr>
              <a:t>understanding</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which categories of data may be useful to support the delineated action</a:t>
            </a:r>
            <a:r>
              <a:rPr lang="en-US" sz="1600" dirty="0" smtClean="0">
                <a:latin typeface="Calibri" panose="020F0502020204030204" pitchFamily="34" charset="0"/>
                <a:ea typeface="Calibri" panose="020F0502020204030204" pitchFamily="34" charset="0"/>
                <a:cs typeface="Calibri" panose="020F0502020204030204" pitchFamily="34" charset="0"/>
              </a:rPr>
              <a:t>.</a:t>
            </a:r>
          </a:p>
          <a:p>
            <a:pPr marL="342900" lvl="0" indent="-342900" algn="just">
              <a:lnSpc>
                <a:spcPct val="115000"/>
              </a:lnSpc>
              <a:spcAft>
                <a:spcPts val="0"/>
              </a:spcAft>
              <a:buFont typeface="+mj-lt"/>
              <a:buAutoNum type="alphaLcParenR"/>
            </a:pPr>
            <a:endParaRPr lang="en-US" sz="1600"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0"/>
              </a:spcAft>
              <a:buFont typeface="+mj-lt"/>
              <a:buAutoNum type="alphaLcParenR"/>
            </a:pPr>
            <a:r>
              <a:rPr lang="en-US" sz="1600" b="1" dirty="0" smtClean="0">
                <a:latin typeface="Calibri" panose="020F0502020204030204" pitchFamily="34" charset="0"/>
                <a:ea typeface="Calibri" panose="020F0502020204030204" pitchFamily="34" charset="0"/>
                <a:cs typeface="Calibri" panose="020F0502020204030204" pitchFamily="34" charset="0"/>
              </a:rPr>
              <a:t>DATA </a:t>
            </a:r>
            <a:r>
              <a:rPr lang="en-US" sz="1600" b="1" dirty="0">
                <a:latin typeface="Calibri" panose="020F0502020204030204" pitchFamily="34" charset="0"/>
                <a:ea typeface="Calibri" panose="020F0502020204030204" pitchFamily="34" charset="0"/>
                <a:cs typeface="Calibri" panose="020F0502020204030204" pitchFamily="34" charset="0"/>
              </a:rPr>
              <a:t>MAPPING: </a:t>
            </a:r>
            <a:r>
              <a:rPr lang="en-US" sz="1600" dirty="0">
                <a:latin typeface="Calibri" panose="020F0502020204030204" pitchFamily="34" charset="0"/>
                <a:ea typeface="Calibri" panose="020F0502020204030204" pitchFamily="34" charset="0"/>
                <a:cs typeface="Calibri" panose="020F0502020204030204" pitchFamily="34" charset="0"/>
              </a:rPr>
              <a:t>overviewing how and where the selected data can be acquired, identifying and taking notes of eventual restrictions and constraints</a:t>
            </a:r>
            <a:r>
              <a:rPr lang="en-US" sz="1600" dirty="0" smtClean="0">
                <a:latin typeface="Calibri" panose="020F0502020204030204" pitchFamily="34" charset="0"/>
                <a:ea typeface="Calibri" panose="020F0502020204030204" pitchFamily="34" charset="0"/>
                <a:cs typeface="Calibri" panose="020F0502020204030204" pitchFamily="34" charset="0"/>
              </a:rPr>
              <a:t>.</a:t>
            </a:r>
          </a:p>
          <a:p>
            <a:pPr marL="342900" lvl="0" indent="-342900" algn="just">
              <a:lnSpc>
                <a:spcPct val="115000"/>
              </a:lnSpc>
              <a:spcAft>
                <a:spcPts val="0"/>
              </a:spcAft>
              <a:buFont typeface="+mj-lt"/>
              <a:buAutoNum type="alphaLcParenR"/>
            </a:pPr>
            <a:endParaRPr lang="en-US" sz="1600"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0"/>
              </a:spcAft>
              <a:buFont typeface="+mj-lt"/>
              <a:buAutoNum type="alphaLcParenR"/>
            </a:pPr>
            <a:r>
              <a:rPr lang="en-US" sz="1600" b="1" dirty="0" smtClean="0">
                <a:latin typeface="Calibri" panose="020F0502020204030204" pitchFamily="34" charset="0"/>
                <a:ea typeface="Calibri" panose="020F0502020204030204" pitchFamily="34" charset="0"/>
                <a:cs typeface="Calibri" panose="020F0502020204030204" pitchFamily="34" charset="0"/>
              </a:rPr>
              <a:t>DATA </a:t>
            </a:r>
            <a:r>
              <a:rPr lang="en-US" sz="1600" b="1" dirty="0">
                <a:latin typeface="Calibri" panose="020F0502020204030204" pitchFamily="34" charset="0"/>
                <a:ea typeface="Calibri" panose="020F0502020204030204" pitchFamily="34" charset="0"/>
                <a:cs typeface="Calibri" panose="020F0502020204030204" pitchFamily="34" charset="0"/>
              </a:rPr>
              <a:t>ASSESSING: </a:t>
            </a:r>
            <a:r>
              <a:rPr lang="en-US" sz="1600" dirty="0">
                <a:latin typeface="Calibri" panose="020F0502020204030204" pitchFamily="34" charset="0"/>
                <a:ea typeface="Calibri" panose="020F0502020204030204" pitchFamily="34" charset="0"/>
                <a:cs typeface="Calibri" panose="020F0502020204030204" pitchFamily="34" charset="0"/>
              </a:rPr>
              <a:t>gaining an overview about which tools or methods can be used to assess the data acquired and understand if they are complete, reliable, and compliant to the action purposes</a:t>
            </a:r>
            <a:r>
              <a:rPr lang="en-US" sz="1600" dirty="0" smtClean="0">
                <a:latin typeface="Calibri" panose="020F0502020204030204" pitchFamily="34" charset="0"/>
                <a:ea typeface="Calibri" panose="020F0502020204030204" pitchFamily="34" charset="0"/>
                <a:cs typeface="Calibri" panose="020F0502020204030204" pitchFamily="34" charset="0"/>
              </a:rPr>
              <a:t>.</a:t>
            </a:r>
          </a:p>
          <a:p>
            <a:pPr marL="342900" lvl="0" indent="-342900" algn="just">
              <a:lnSpc>
                <a:spcPct val="115000"/>
              </a:lnSpc>
              <a:spcAft>
                <a:spcPts val="0"/>
              </a:spcAft>
              <a:buFont typeface="+mj-lt"/>
              <a:buAutoNum type="alphaLcParenR"/>
            </a:pPr>
            <a:endParaRPr lang="en-US" sz="1600"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0"/>
              </a:spcAft>
              <a:buFont typeface="+mj-lt"/>
              <a:buAutoNum type="alphaLcParenR"/>
            </a:pPr>
            <a:r>
              <a:rPr lang="en-US" sz="1600" b="1" dirty="0" smtClean="0">
                <a:latin typeface="Calibri" panose="020F0502020204030204" pitchFamily="34" charset="0"/>
                <a:ea typeface="Calibri" panose="020F0502020204030204" pitchFamily="34" charset="0"/>
                <a:cs typeface="Calibri" panose="020F0502020204030204" pitchFamily="34" charset="0"/>
              </a:rPr>
              <a:t>DATA </a:t>
            </a:r>
            <a:r>
              <a:rPr lang="en-US" sz="1600" b="1" dirty="0">
                <a:latin typeface="Calibri" panose="020F0502020204030204" pitchFamily="34" charset="0"/>
                <a:ea typeface="Calibri" panose="020F0502020204030204" pitchFamily="34" charset="0"/>
                <a:cs typeface="Calibri" panose="020F0502020204030204" pitchFamily="34" charset="0"/>
              </a:rPr>
              <a:t>USABILITY ENSURING:</a:t>
            </a:r>
            <a:r>
              <a:rPr lang="en-US" sz="1600" dirty="0">
                <a:latin typeface="Calibri" panose="020F0502020204030204" pitchFamily="34" charset="0"/>
                <a:ea typeface="Calibri" panose="020F0502020204030204" pitchFamily="34" charset="0"/>
                <a:cs typeface="Calibri" panose="020F0502020204030204" pitchFamily="34" charset="0"/>
              </a:rPr>
              <a:t> identifying and mitigating any potential barrier against data usability, such as: country languages, ontology (different terms meaning/semantics), data model (how the data are structured), type (GIS-data, metadata, ordinary databases), format (XML, GML), and so on. </a:t>
            </a:r>
            <a:endParaRPr lang="en-US" sz="1600"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0"/>
              </a:spcAft>
              <a:buFont typeface="+mj-lt"/>
              <a:buAutoNum type="alphaLcParenR"/>
            </a:pPr>
            <a:endParaRPr lang="en-US" sz="1600"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0"/>
              </a:spcAft>
              <a:buFont typeface="+mj-lt"/>
              <a:buAutoNum type="alphaLcParenR"/>
            </a:pPr>
            <a:r>
              <a:rPr lang="en-US" sz="1600" b="1" dirty="0" smtClean="0">
                <a:latin typeface="Calibri" panose="020F0502020204030204" pitchFamily="34" charset="0"/>
                <a:ea typeface="Calibri" panose="020F0502020204030204" pitchFamily="34" charset="0"/>
                <a:cs typeface="Calibri" panose="020F0502020204030204" pitchFamily="34" charset="0"/>
              </a:rPr>
              <a:t>DATA </a:t>
            </a:r>
            <a:r>
              <a:rPr lang="en-US" sz="1600" b="1" dirty="0">
                <a:latin typeface="Calibri" panose="020F0502020204030204" pitchFamily="34" charset="0"/>
                <a:ea typeface="Calibri" panose="020F0502020204030204" pitchFamily="34" charset="0"/>
                <a:cs typeface="Calibri" panose="020F0502020204030204" pitchFamily="34" charset="0"/>
              </a:rPr>
              <a:t>APPLICATION: </a:t>
            </a:r>
            <a:r>
              <a:rPr lang="en-US" sz="1600" dirty="0">
                <a:latin typeface="Calibri" panose="020F0502020204030204" pitchFamily="34" charset="0"/>
                <a:ea typeface="Calibri" panose="020F0502020204030204" pitchFamily="34" charset="0"/>
                <a:cs typeface="Calibri" panose="020F0502020204030204" pitchFamily="34" charset="0"/>
              </a:rPr>
              <a:t>understanding the practical processes needed to use the data to support the delineated action, such as: downloading, visualizing, sharing, making them readable /interoperable with eventual already existing software, </a:t>
            </a:r>
            <a:r>
              <a:rPr lang="en-US" sz="1600" dirty="0" smtClean="0">
                <a:latin typeface="Calibri" panose="020F0502020204030204" pitchFamily="34" charset="0"/>
                <a:ea typeface="Calibri" panose="020F0502020204030204" pitchFamily="34" charset="0"/>
                <a:cs typeface="Calibri" panose="020F0502020204030204" pitchFamily="34" charset="0"/>
              </a:rPr>
              <a:t>etc.</a:t>
            </a:r>
          </a:p>
          <a:p>
            <a:pPr marL="342900" lvl="0" indent="-342900" algn="just">
              <a:lnSpc>
                <a:spcPct val="115000"/>
              </a:lnSpc>
              <a:spcAft>
                <a:spcPts val="0"/>
              </a:spcAft>
              <a:buFont typeface="+mj-lt"/>
              <a:buAutoNum type="alphaLcParenR"/>
            </a:pPr>
            <a:endParaRPr lang="en-US" sz="1600"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0"/>
              </a:spcAft>
              <a:buFont typeface="+mj-lt"/>
              <a:buAutoNum type="alphaLcParenR"/>
            </a:pPr>
            <a:r>
              <a:rPr lang="en-US" sz="1600" b="1" dirty="0" smtClean="0">
                <a:latin typeface="Calibri" panose="020F0502020204030204" pitchFamily="34" charset="0"/>
                <a:ea typeface="Calibri" panose="020F0502020204030204" pitchFamily="34" charset="0"/>
                <a:cs typeface="Calibri" panose="020F0502020204030204" pitchFamily="34" charset="0"/>
              </a:rPr>
              <a:t>DATA </a:t>
            </a:r>
            <a:r>
              <a:rPr lang="en-US" sz="1600" b="1" dirty="0">
                <a:latin typeface="Calibri" panose="020F0502020204030204" pitchFamily="34" charset="0"/>
                <a:ea typeface="Calibri" panose="020F0502020204030204" pitchFamily="34" charset="0"/>
                <a:cs typeface="Calibri" panose="020F0502020204030204" pitchFamily="34" charset="0"/>
              </a:rPr>
              <a:t>EFFECTIVENESS VERIFYING: </a:t>
            </a:r>
            <a:r>
              <a:rPr lang="en-US" sz="1600" dirty="0">
                <a:latin typeface="Calibri" panose="020F0502020204030204" pitchFamily="34" charset="0"/>
                <a:ea typeface="Calibri" panose="020F0502020204030204" pitchFamily="34" charset="0"/>
                <a:cs typeface="Calibri" panose="020F0502020204030204" pitchFamily="34" charset="0"/>
              </a:rPr>
              <a:t>measuring their effectiveness of data with respect to the action purposes.</a:t>
            </a:r>
            <a:endParaRPr lang="it-IT" sz="1600" dirty="0">
              <a:latin typeface="Arial" panose="020B0604020202020204" pitchFamily="34" charset="0"/>
              <a:ea typeface="Arial" panose="020B0604020202020204" pitchFamily="34" charset="0"/>
            </a:endParaRPr>
          </a:p>
        </p:txBody>
      </p:sp>
      <p:sp>
        <p:nvSpPr>
          <p:cNvPr id="6" name="Freccia in giù 5"/>
          <p:cNvSpPr/>
          <p:nvPr/>
        </p:nvSpPr>
        <p:spPr>
          <a:xfrm>
            <a:off x="585216" y="870765"/>
            <a:ext cx="390144" cy="5346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0" y="124415"/>
            <a:ext cx="11119104" cy="577081"/>
          </a:xfrm>
          <a:prstGeom prst="rect">
            <a:avLst/>
          </a:prstGeom>
        </p:spPr>
        <p:txBody>
          <a:bodyPr wrap="square">
            <a:spAutoFit/>
          </a:bodyPr>
          <a:lstStyle/>
          <a:p>
            <a:pPr>
              <a:lnSpc>
                <a:spcPct val="90000"/>
              </a:lnSpc>
              <a:spcBef>
                <a:spcPct val="0"/>
              </a:spcBef>
              <a:spcAft>
                <a:spcPts val="0"/>
              </a:spcAft>
            </a:pPr>
            <a:r>
              <a:rPr lang="en-US" sz="3500" b="1" u="sng" cap="all" dirty="0" smtClean="0">
                <a:solidFill>
                  <a:srgbClr val="075071"/>
                </a:solidFill>
                <a:ea typeface="Helvetica"/>
                <a:cs typeface="Helvetica"/>
                <a:sym typeface="Helvetica"/>
              </a:rPr>
              <a:t>general PROCESS to reach Data Interoperability</a:t>
            </a:r>
            <a:endParaRPr lang="it-IT" sz="3500" b="1" u="sng" cap="all" dirty="0">
              <a:solidFill>
                <a:srgbClr val="075071"/>
              </a:solidFill>
              <a:ea typeface="Helvetica"/>
              <a:cs typeface="Helvetica"/>
              <a:sym typeface="Helvetica"/>
            </a:endParaRPr>
          </a:p>
        </p:txBody>
      </p:sp>
    </p:spTree>
    <p:extLst>
      <p:ext uri="{BB962C8B-B14F-4D97-AF65-F5344CB8AC3E}">
        <p14:creationId xmlns:p14="http://schemas.microsoft.com/office/powerpoint/2010/main" val="252283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92100" y="2331135"/>
            <a:ext cx="6096000" cy="923330"/>
          </a:xfrm>
          <a:prstGeom prst="rect">
            <a:avLst/>
          </a:prstGeom>
        </p:spPr>
        <p:txBody>
          <a:bodyPr>
            <a:spAutoFit/>
          </a:bodyPr>
          <a:lstStyle/>
          <a:p>
            <a:endParaRPr lang="it-IT" dirty="0"/>
          </a:p>
          <a:p>
            <a:endParaRPr lang="it-IT" dirty="0"/>
          </a:p>
          <a:p>
            <a:endParaRPr lang="it-IT" dirty="0"/>
          </a:p>
        </p:txBody>
      </p:sp>
      <p:sp>
        <p:nvSpPr>
          <p:cNvPr id="4" name="Rettangolo 3"/>
          <p:cNvSpPr/>
          <p:nvPr/>
        </p:nvSpPr>
        <p:spPr>
          <a:xfrm>
            <a:off x="85344" y="51263"/>
            <a:ext cx="8552180" cy="577081"/>
          </a:xfrm>
          <a:prstGeom prst="rect">
            <a:avLst/>
          </a:prstGeom>
        </p:spPr>
        <p:txBody>
          <a:bodyPr wrap="square">
            <a:spAutoFit/>
          </a:bodyPr>
          <a:lstStyle/>
          <a:p>
            <a:pPr>
              <a:lnSpc>
                <a:spcPct val="90000"/>
              </a:lnSpc>
              <a:spcBef>
                <a:spcPct val="0"/>
              </a:spcBef>
              <a:spcAft>
                <a:spcPts val="0"/>
              </a:spcAft>
            </a:pPr>
            <a:r>
              <a:rPr lang="en-US" sz="3500" b="1" u="sng" cap="all" dirty="0" smtClean="0">
                <a:solidFill>
                  <a:srgbClr val="075071"/>
                </a:solidFill>
                <a:ea typeface="Helvetica"/>
                <a:cs typeface="Helvetica"/>
              </a:rPr>
              <a:t>REQUIRED DATA</a:t>
            </a:r>
            <a:endParaRPr lang="it-IT" sz="3500" b="1" u="sng" cap="all" dirty="0">
              <a:solidFill>
                <a:srgbClr val="075071"/>
              </a:solidFill>
              <a:ea typeface="Helvetica"/>
              <a:cs typeface="Helvetica"/>
              <a:sym typeface="Helvetica"/>
            </a:endParaRPr>
          </a:p>
        </p:txBody>
      </p:sp>
      <p:graphicFrame>
        <p:nvGraphicFramePr>
          <p:cNvPr id="10" name="Tabella 9"/>
          <p:cNvGraphicFramePr>
            <a:graphicFrameLocks noGrp="1"/>
          </p:cNvGraphicFramePr>
          <p:nvPr>
            <p:extLst>
              <p:ext uri="{D42A27DB-BD31-4B8C-83A1-F6EECF244321}">
                <p14:modId xmlns:p14="http://schemas.microsoft.com/office/powerpoint/2010/main" val="211080221"/>
              </p:ext>
            </p:extLst>
          </p:nvPr>
        </p:nvGraphicFramePr>
        <p:xfrm>
          <a:off x="158498" y="640537"/>
          <a:ext cx="11679934" cy="6241049"/>
        </p:xfrm>
        <a:graphic>
          <a:graphicData uri="http://schemas.openxmlformats.org/drawingml/2006/table">
            <a:tbl>
              <a:tblPr>
                <a:tableStyleId>{5C22544A-7EE6-4342-B048-85BDC9FD1C3A}</a:tableStyleId>
              </a:tblPr>
              <a:tblGrid>
                <a:gridCol w="4413502">
                  <a:extLst>
                    <a:ext uri="{9D8B030D-6E8A-4147-A177-3AD203B41FA5}">
                      <a16:colId xmlns:a16="http://schemas.microsoft.com/office/drawing/2014/main" xmlns="" val="2707377279"/>
                    </a:ext>
                  </a:extLst>
                </a:gridCol>
                <a:gridCol w="2499360">
                  <a:extLst>
                    <a:ext uri="{9D8B030D-6E8A-4147-A177-3AD203B41FA5}">
                      <a16:colId xmlns:a16="http://schemas.microsoft.com/office/drawing/2014/main" xmlns="" val="3901208891"/>
                    </a:ext>
                  </a:extLst>
                </a:gridCol>
                <a:gridCol w="4767072">
                  <a:extLst>
                    <a:ext uri="{9D8B030D-6E8A-4147-A177-3AD203B41FA5}">
                      <a16:colId xmlns:a16="http://schemas.microsoft.com/office/drawing/2014/main" xmlns="" val="362233666"/>
                    </a:ext>
                  </a:extLst>
                </a:gridCol>
              </a:tblGrid>
              <a:tr h="866102">
                <a:tc>
                  <a:txBody>
                    <a:bodyPr/>
                    <a:lstStyle/>
                    <a:p>
                      <a:pPr algn="ctr">
                        <a:lnSpc>
                          <a:spcPct val="115000"/>
                        </a:lnSpc>
                        <a:spcAft>
                          <a:spcPts val="0"/>
                        </a:spcAft>
                      </a:pPr>
                      <a:r>
                        <a:rPr lang="it-IT" sz="1800" b="1" dirty="0">
                          <a:effectLst/>
                        </a:rPr>
                        <a:t>Sendai Framework </a:t>
                      </a:r>
                      <a:r>
                        <a:rPr lang="it-IT" sz="1800" b="1" dirty="0" err="1">
                          <a:effectLst/>
                        </a:rPr>
                        <a:t>Priorities</a:t>
                      </a:r>
                      <a:endParaRPr lang="it-IT" sz="1800" b="1" dirty="0">
                        <a:effectLst/>
                        <a:latin typeface="Arial" panose="020B0604020202020204" pitchFamily="34" charset="0"/>
                        <a:ea typeface="Arial" panose="020B0604020202020204" pitchFamily="34" charset="0"/>
                      </a:endParaRPr>
                    </a:p>
                  </a:txBody>
                  <a:tcPr marL="42177" marR="42177" marT="42177" marB="42177"/>
                </a:tc>
                <a:tc>
                  <a:txBody>
                    <a:bodyPr/>
                    <a:lstStyle/>
                    <a:p>
                      <a:pPr algn="ctr">
                        <a:lnSpc>
                          <a:spcPct val="115000"/>
                        </a:lnSpc>
                        <a:spcAft>
                          <a:spcPts val="0"/>
                        </a:spcAft>
                      </a:pPr>
                      <a:r>
                        <a:rPr lang="en-US" sz="1800" b="1" dirty="0">
                          <a:effectLst/>
                        </a:rPr>
                        <a:t>Example of some </a:t>
                      </a:r>
                      <a:endParaRPr lang="it-IT" sz="1800" b="1" dirty="0">
                        <a:effectLst/>
                      </a:endParaRPr>
                    </a:p>
                    <a:p>
                      <a:pPr algn="ctr">
                        <a:lnSpc>
                          <a:spcPct val="115000"/>
                        </a:lnSpc>
                        <a:spcAft>
                          <a:spcPts val="0"/>
                        </a:spcAft>
                      </a:pPr>
                      <a:r>
                        <a:rPr lang="en-US" sz="1800" b="1" dirty="0">
                          <a:effectLst/>
                        </a:rPr>
                        <a:t>possible actions</a:t>
                      </a:r>
                      <a:endParaRPr lang="it-IT" sz="1800" b="1" dirty="0">
                        <a:effectLst/>
                      </a:endParaRPr>
                    </a:p>
                    <a:p>
                      <a:pPr algn="ctr">
                        <a:lnSpc>
                          <a:spcPct val="115000"/>
                        </a:lnSpc>
                        <a:spcAft>
                          <a:spcPts val="0"/>
                        </a:spcAft>
                      </a:pPr>
                      <a:r>
                        <a:rPr lang="en-US" sz="1800" b="1" dirty="0">
                          <a:effectLst/>
                        </a:rPr>
                        <a:t>(not exhaustive)</a:t>
                      </a:r>
                      <a:endParaRPr lang="it-IT" sz="1800" b="1" dirty="0">
                        <a:effectLst/>
                        <a:latin typeface="Arial" panose="020B0604020202020204" pitchFamily="34" charset="0"/>
                        <a:ea typeface="Arial" panose="020B0604020202020204" pitchFamily="34" charset="0"/>
                      </a:endParaRPr>
                    </a:p>
                  </a:txBody>
                  <a:tcPr marL="45551" marR="45551" marT="0" marB="0"/>
                </a:tc>
                <a:tc>
                  <a:txBody>
                    <a:bodyPr/>
                    <a:lstStyle/>
                    <a:p>
                      <a:pPr algn="ctr">
                        <a:lnSpc>
                          <a:spcPct val="115000"/>
                        </a:lnSpc>
                        <a:spcAft>
                          <a:spcPts val="0"/>
                        </a:spcAft>
                      </a:pPr>
                      <a:r>
                        <a:rPr lang="en-US" sz="1800" b="1" dirty="0">
                          <a:effectLst/>
                        </a:rPr>
                        <a:t>Examples of relevant data categories</a:t>
                      </a:r>
                      <a:endParaRPr lang="it-IT" sz="1800" b="1" dirty="0">
                        <a:effectLst/>
                        <a:latin typeface="Arial" panose="020B0604020202020204" pitchFamily="34" charset="0"/>
                        <a:ea typeface="Arial" panose="020B0604020202020204" pitchFamily="34" charset="0"/>
                      </a:endParaRPr>
                    </a:p>
                  </a:txBody>
                  <a:tcPr marL="42177" marR="42177" marT="42177" marB="42177"/>
                </a:tc>
                <a:extLst>
                  <a:ext uri="{0D108BD9-81ED-4DB2-BD59-A6C34878D82A}">
                    <a16:rowId xmlns:a16="http://schemas.microsoft.com/office/drawing/2014/main" xmlns="" val="2595625473"/>
                  </a:ext>
                </a:extLst>
              </a:tr>
              <a:tr h="975376">
                <a:tc>
                  <a:txBody>
                    <a:bodyPr/>
                    <a:lstStyle/>
                    <a:p>
                      <a:pPr algn="just">
                        <a:lnSpc>
                          <a:spcPct val="122000"/>
                        </a:lnSpc>
                        <a:spcAft>
                          <a:spcPts val="0"/>
                        </a:spcAft>
                      </a:pPr>
                      <a:r>
                        <a:rPr lang="en-US" sz="1400" dirty="0">
                          <a:effectLst/>
                          <a:highlight>
                            <a:srgbClr val="FFFFFF"/>
                          </a:highlight>
                        </a:rPr>
                        <a:t>Understanding disaster risk  in all its dimensions of vulnerability, capacity, exposure of persons and assets, hazard characteristics and the environment.</a:t>
                      </a:r>
                      <a:endParaRPr lang="it-IT" sz="1400" dirty="0">
                        <a:effectLst/>
                        <a:latin typeface="Arial" panose="020B0604020202020204" pitchFamily="34" charset="0"/>
                        <a:ea typeface="Arial" panose="020B0604020202020204" pitchFamily="34" charset="0"/>
                      </a:endParaRPr>
                    </a:p>
                  </a:txBody>
                  <a:tcPr marL="42177" marR="42177" marT="42177" marB="42177">
                    <a:solidFill>
                      <a:schemeClr val="tx1">
                        <a:lumMod val="95000"/>
                        <a:lumOff val="5000"/>
                      </a:schemeClr>
                    </a:solidFill>
                  </a:tcPr>
                </a:tc>
                <a:tc>
                  <a:txBody>
                    <a:bodyPr/>
                    <a:lstStyle/>
                    <a:p>
                      <a:pPr algn="just">
                        <a:lnSpc>
                          <a:spcPct val="115000"/>
                        </a:lnSpc>
                        <a:spcAft>
                          <a:spcPts val="0"/>
                        </a:spcAft>
                      </a:pPr>
                      <a:r>
                        <a:rPr lang="en-US" sz="1400" dirty="0">
                          <a:effectLst/>
                        </a:rPr>
                        <a:t>Create the footprint of a disaster</a:t>
                      </a:r>
                      <a:endParaRPr lang="it-IT" sz="1400" dirty="0">
                        <a:effectLst/>
                        <a:latin typeface="Arial" panose="020B0604020202020204" pitchFamily="34" charset="0"/>
                        <a:ea typeface="Arial" panose="020B0604020202020204" pitchFamily="34" charset="0"/>
                      </a:endParaRPr>
                    </a:p>
                  </a:txBody>
                  <a:tcPr marL="45551" marR="45551" marT="0" marB="0"/>
                </a:tc>
                <a:tc>
                  <a:txBody>
                    <a:bodyPr/>
                    <a:lstStyle/>
                    <a:p>
                      <a:pPr algn="just">
                        <a:lnSpc>
                          <a:spcPct val="115000"/>
                        </a:lnSpc>
                        <a:spcAft>
                          <a:spcPts val="0"/>
                        </a:spcAft>
                      </a:pPr>
                      <a:r>
                        <a:rPr lang="en-US" sz="1400" dirty="0">
                          <a:effectLst/>
                        </a:rPr>
                        <a:t>Geo-referenced data related to occurred disasters: satellite and earth-observation images, demographic distribution, existing hazards and possible impacts, vital/sensitive/vulnerable infrastructures (such as Cultural Heritage), terrain models, etc.</a:t>
                      </a:r>
                      <a:endParaRPr lang="it-IT" sz="1400" dirty="0">
                        <a:effectLst/>
                        <a:latin typeface="Arial" panose="020B0604020202020204" pitchFamily="34" charset="0"/>
                        <a:ea typeface="Arial" panose="020B0604020202020204" pitchFamily="34" charset="0"/>
                      </a:endParaRPr>
                    </a:p>
                  </a:txBody>
                  <a:tcPr marL="42177" marR="42177" marT="42177" marB="42177"/>
                </a:tc>
                <a:extLst>
                  <a:ext uri="{0D108BD9-81ED-4DB2-BD59-A6C34878D82A}">
                    <a16:rowId xmlns:a16="http://schemas.microsoft.com/office/drawing/2014/main" xmlns="" val="426102448"/>
                  </a:ext>
                </a:extLst>
              </a:tr>
              <a:tr h="1030001">
                <a:tc>
                  <a:txBody>
                    <a:bodyPr/>
                    <a:lstStyle/>
                    <a:p>
                      <a:pPr algn="just">
                        <a:lnSpc>
                          <a:spcPct val="122000"/>
                        </a:lnSpc>
                        <a:spcBef>
                          <a:spcPts val="1400"/>
                        </a:spcBef>
                        <a:spcAft>
                          <a:spcPts val="0"/>
                        </a:spcAft>
                      </a:pPr>
                      <a:r>
                        <a:rPr lang="en-US" sz="1400" dirty="0">
                          <a:effectLst/>
                          <a:highlight>
                            <a:srgbClr val="FFFFFF"/>
                          </a:highlight>
                        </a:rPr>
                        <a:t>Strengthening disaster risk governance to manage disaster risk for prevention, mitigation, preparedness, response, recovery, and rehabilitation. It fosters collaboration and partnership.</a:t>
                      </a:r>
                      <a:endParaRPr lang="it-IT" sz="1400" b="1" dirty="0">
                        <a:solidFill>
                          <a:srgbClr val="666666"/>
                        </a:solidFill>
                        <a:effectLst/>
                        <a:latin typeface="Arial" panose="020B0604020202020204" pitchFamily="34" charset="0"/>
                      </a:endParaRPr>
                    </a:p>
                  </a:txBody>
                  <a:tcPr marL="42177" marR="42177" marT="42177" marB="42177">
                    <a:solidFill>
                      <a:schemeClr val="tx1">
                        <a:lumMod val="95000"/>
                        <a:lumOff val="5000"/>
                      </a:schemeClr>
                    </a:solidFill>
                  </a:tcPr>
                </a:tc>
                <a:tc>
                  <a:txBody>
                    <a:bodyPr/>
                    <a:lstStyle/>
                    <a:p>
                      <a:pPr algn="just">
                        <a:lnSpc>
                          <a:spcPct val="115000"/>
                        </a:lnSpc>
                        <a:spcAft>
                          <a:spcPts val="0"/>
                        </a:spcAft>
                      </a:pPr>
                      <a:r>
                        <a:rPr lang="en-US" sz="1400">
                          <a:effectLst/>
                        </a:rPr>
                        <a:t>Diffusing good practices on risk prevention measures and tools</a:t>
                      </a:r>
                      <a:endParaRPr lang="it-IT" sz="1400">
                        <a:effectLst/>
                        <a:latin typeface="Arial" panose="020B0604020202020204" pitchFamily="34" charset="0"/>
                        <a:ea typeface="Arial" panose="020B0604020202020204" pitchFamily="34" charset="0"/>
                      </a:endParaRPr>
                    </a:p>
                  </a:txBody>
                  <a:tcPr marL="45551" marR="45551" marT="0" marB="0"/>
                </a:tc>
                <a:tc>
                  <a:txBody>
                    <a:bodyPr/>
                    <a:lstStyle/>
                    <a:p>
                      <a:pPr algn="just">
                        <a:lnSpc>
                          <a:spcPct val="115000"/>
                        </a:lnSpc>
                        <a:spcAft>
                          <a:spcPts val="0"/>
                        </a:spcAft>
                      </a:pPr>
                      <a:r>
                        <a:rPr lang="en-US" sz="1400" dirty="0">
                          <a:effectLst/>
                        </a:rPr>
                        <a:t>Data </a:t>
                      </a:r>
                      <a:r>
                        <a:rPr lang="en-US" sz="1400" dirty="0" smtClean="0">
                          <a:effectLst/>
                        </a:rPr>
                        <a:t>related </a:t>
                      </a:r>
                      <a:r>
                        <a:rPr lang="en-US" sz="1400" dirty="0">
                          <a:effectLst/>
                        </a:rPr>
                        <a:t>to methodological approaches, operational procedures, means and resources, tools used by policy and decision makers, etc.</a:t>
                      </a:r>
                      <a:endParaRPr lang="it-IT" sz="1400" dirty="0">
                        <a:effectLst/>
                        <a:latin typeface="Arial" panose="020B0604020202020204" pitchFamily="34" charset="0"/>
                        <a:ea typeface="Arial" panose="020B0604020202020204" pitchFamily="34" charset="0"/>
                      </a:endParaRPr>
                    </a:p>
                  </a:txBody>
                  <a:tcPr marL="42177" marR="42177" marT="42177" marB="42177"/>
                </a:tc>
                <a:extLst>
                  <a:ext uri="{0D108BD9-81ED-4DB2-BD59-A6C34878D82A}">
                    <a16:rowId xmlns:a16="http://schemas.microsoft.com/office/drawing/2014/main" xmlns="" val="1237886303"/>
                  </a:ext>
                </a:extLst>
              </a:tr>
              <a:tr h="1571814">
                <a:tc>
                  <a:txBody>
                    <a:bodyPr/>
                    <a:lstStyle/>
                    <a:p>
                      <a:pPr>
                        <a:lnSpc>
                          <a:spcPct val="122000"/>
                        </a:lnSpc>
                        <a:spcBef>
                          <a:spcPts val="1400"/>
                        </a:spcBef>
                        <a:spcAft>
                          <a:spcPts val="0"/>
                        </a:spcAft>
                      </a:pPr>
                      <a:r>
                        <a:rPr lang="en-US" sz="1400" dirty="0">
                          <a:effectLst/>
                          <a:highlight>
                            <a:srgbClr val="FFFFFF"/>
                          </a:highlight>
                        </a:rPr>
                        <a:t>Investing in disaster risk reduction for resilience to enhance the economic, social, health and cultural resilience of persons, communities, countries and their assets, as well as the environment.</a:t>
                      </a:r>
                      <a:r>
                        <a:rPr lang="en-US" sz="1400" dirty="0">
                          <a:effectLst/>
                        </a:rPr>
                        <a:t> </a:t>
                      </a:r>
                      <a:endParaRPr lang="it-IT" sz="1400" b="1" dirty="0">
                        <a:solidFill>
                          <a:srgbClr val="666666"/>
                        </a:solidFill>
                        <a:effectLst/>
                        <a:latin typeface="Arial" panose="020B0604020202020204" pitchFamily="34" charset="0"/>
                      </a:endParaRPr>
                    </a:p>
                  </a:txBody>
                  <a:tcPr marL="42177" marR="42177" marT="42177" marB="42177">
                    <a:solidFill>
                      <a:schemeClr val="tx1">
                        <a:lumMod val="95000"/>
                        <a:lumOff val="5000"/>
                      </a:schemeClr>
                    </a:solidFill>
                  </a:tcPr>
                </a:tc>
                <a:tc>
                  <a:txBody>
                    <a:bodyPr/>
                    <a:lstStyle/>
                    <a:p>
                      <a:pPr algn="just">
                        <a:lnSpc>
                          <a:spcPct val="115000"/>
                        </a:lnSpc>
                        <a:spcAft>
                          <a:spcPts val="0"/>
                        </a:spcAft>
                      </a:pPr>
                      <a:r>
                        <a:rPr lang="en-US" sz="1400">
                          <a:effectLst/>
                        </a:rPr>
                        <a:t>Delineating the socio-economic mechanisms to catalyze the engagement of new resources and increasing collaboration with private sector and development of partnerships.</a:t>
                      </a:r>
                      <a:endParaRPr lang="it-IT" sz="1400">
                        <a:effectLst/>
                      </a:endParaRPr>
                    </a:p>
                    <a:p>
                      <a:pPr>
                        <a:lnSpc>
                          <a:spcPct val="115000"/>
                        </a:lnSpc>
                        <a:spcAft>
                          <a:spcPts val="0"/>
                        </a:spcAft>
                      </a:pPr>
                      <a:r>
                        <a:rPr lang="en-US" sz="1400">
                          <a:effectLst/>
                          <a:highlight>
                            <a:srgbClr val="FFFF00"/>
                          </a:highlight>
                        </a:rPr>
                        <a:t> </a:t>
                      </a:r>
                      <a:endParaRPr lang="it-IT" sz="1400">
                        <a:effectLst/>
                        <a:latin typeface="Arial" panose="020B0604020202020204" pitchFamily="34" charset="0"/>
                        <a:ea typeface="Arial" panose="020B0604020202020204" pitchFamily="34" charset="0"/>
                      </a:endParaRPr>
                    </a:p>
                  </a:txBody>
                  <a:tcPr marL="45551" marR="45551" marT="0" marB="0"/>
                </a:tc>
                <a:tc>
                  <a:txBody>
                    <a:bodyPr/>
                    <a:lstStyle/>
                    <a:p>
                      <a:pPr algn="just">
                        <a:lnSpc>
                          <a:spcPct val="115000"/>
                        </a:lnSpc>
                        <a:spcAft>
                          <a:spcPts val="0"/>
                        </a:spcAft>
                      </a:pPr>
                      <a:r>
                        <a:rPr lang="en-US" sz="1400" dirty="0">
                          <a:effectLst/>
                        </a:rPr>
                        <a:t>Data related to disasters socio-economic impacts, local/national economic drivers, society and citizens, Health </a:t>
                      </a:r>
                      <a:r>
                        <a:rPr lang="en-US" sz="1400" dirty="0" smtClean="0">
                          <a:effectLst/>
                        </a:rPr>
                        <a:t>systems, </a:t>
                      </a:r>
                      <a:r>
                        <a:rPr lang="en-US" sz="1400" dirty="0">
                          <a:effectLst/>
                        </a:rPr>
                        <a:t>insurance companies, etc.</a:t>
                      </a:r>
                      <a:endParaRPr lang="it-IT" sz="1400" dirty="0">
                        <a:effectLst/>
                      </a:endParaRPr>
                    </a:p>
                    <a:p>
                      <a:pPr>
                        <a:lnSpc>
                          <a:spcPct val="115000"/>
                        </a:lnSpc>
                        <a:spcAft>
                          <a:spcPts val="0"/>
                        </a:spcAft>
                      </a:pPr>
                      <a:r>
                        <a:rPr lang="en-US" sz="1400" dirty="0">
                          <a:effectLst/>
                          <a:highlight>
                            <a:srgbClr val="FFFF00"/>
                          </a:highlight>
                        </a:rPr>
                        <a:t> </a:t>
                      </a:r>
                      <a:endParaRPr lang="it-IT" sz="1400" dirty="0">
                        <a:effectLst/>
                        <a:latin typeface="Arial" panose="020B0604020202020204" pitchFamily="34" charset="0"/>
                        <a:ea typeface="Arial" panose="020B0604020202020204" pitchFamily="34" charset="0"/>
                      </a:endParaRPr>
                    </a:p>
                  </a:txBody>
                  <a:tcPr marL="42177" marR="42177" marT="42177" marB="42177"/>
                </a:tc>
                <a:extLst>
                  <a:ext uri="{0D108BD9-81ED-4DB2-BD59-A6C34878D82A}">
                    <a16:rowId xmlns:a16="http://schemas.microsoft.com/office/drawing/2014/main" xmlns="" val="1587979721"/>
                  </a:ext>
                </a:extLst>
              </a:tr>
              <a:tr h="1268203">
                <a:tc>
                  <a:txBody>
                    <a:bodyPr/>
                    <a:lstStyle/>
                    <a:p>
                      <a:pPr>
                        <a:lnSpc>
                          <a:spcPct val="122000"/>
                        </a:lnSpc>
                        <a:spcBef>
                          <a:spcPts val="1400"/>
                        </a:spcBef>
                        <a:spcAft>
                          <a:spcPts val="0"/>
                        </a:spcAft>
                      </a:pPr>
                      <a:r>
                        <a:rPr lang="en-US" sz="1400" dirty="0">
                          <a:effectLst/>
                          <a:highlight>
                            <a:srgbClr val="FFFFFF"/>
                          </a:highlight>
                        </a:rPr>
                        <a:t>Enhancing disaster preparedness for effective response and to “Build Back Better” in recovery, rehabilitation and reconstruction, taking action in anticipation of events, and ensuring capacities are in place for effective response and recovery at all levels.</a:t>
                      </a:r>
                      <a:endParaRPr lang="it-IT" sz="1400" b="1" dirty="0">
                        <a:solidFill>
                          <a:srgbClr val="666666"/>
                        </a:solidFill>
                        <a:effectLst/>
                        <a:latin typeface="Arial" panose="020B0604020202020204" pitchFamily="34" charset="0"/>
                      </a:endParaRPr>
                    </a:p>
                  </a:txBody>
                  <a:tcPr marL="42177" marR="42177" marT="42177" marB="42177">
                    <a:solidFill>
                      <a:schemeClr val="tx1">
                        <a:lumMod val="95000"/>
                        <a:lumOff val="5000"/>
                      </a:schemeClr>
                    </a:solidFill>
                  </a:tcPr>
                </a:tc>
                <a:tc>
                  <a:txBody>
                    <a:bodyPr/>
                    <a:lstStyle/>
                    <a:p>
                      <a:pPr algn="just">
                        <a:lnSpc>
                          <a:spcPct val="115000"/>
                        </a:lnSpc>
                        <a:spcAft>
                          <a:spcPts val="0"/>
                        </a:spcAft>
                      </a:pPr>
                      <a:r>
                        <a:rPr lang="en-US" sz="1400" dirty="0">
                          <a:effectLst/>
                        </a:rPr>
                        <a:t>Understanding existing reconstruction methods for buildings</a:t>
                      </a:r>
                      <a:endParaRPr lang="it-IT" sz="1400" dirty="0">
                        <a:effectLst/>
                        <a:latin typeface="Arial" panose="020B0604020202020204" pitchFamily="34" charset="0"/>
                        <a:ea typeface="Arial" panose="020B0604020202020204" pitchFamily="34" charset="0"/>
                      </a:endParaRPr>
                    </a:p>
                  </a:txBody>
                  <a:tcPr marL="45551" marR="45551" marT="0" marB="0"/>
                </a:tc>
                <a:tc>
                  <a:txBody>
                    <a:bodyPr/>
                    <a:lstStyle/>
                    <a:p>
                      <a:pPr algn="just">
                        <a:lnSpc>
                          <a:spcPct val="115000"/>
                        </a:lnSpc>
                        <a:spcAft>
                          <a:spcPts val="0"/>
                        </a:spcAft>
                      </a:pPr>
                      <a:r>
                        <a:rPr lang="en-US" sz="1400" dirty="0">
                          <a:effectLst/>
                        </a:rPr>
                        <a:t>Data on buildings: BIM models, materials, technologies, intervention measures, etc. </a:t>
                      </a:r>
                      <a:endParaRPr lang="it-IT" sz="1400" dirty="0">
                        <a:effectLst/>
                        <a:latin typeface="Arial" panose="020B0604020202020204" pitchFamily="34" charset="0"/>
                        <a:ea typeface="Arial" panose="020B0604020202020204" pitchFamily="34" charset="0"/>
                      </a:endParaRPr>
                    </a:p>
                  </a:txBody>
                  <a:tcPr marL="42177" marR="42177" marT="42177" marB="42177"/>
                </a:tc>
                <a:extLst>
                  <a:ext uri="{0D108BD9-81ED-4DB2-BD59-A6C34878D82A}">
                    <a16:rowId xmlns:a16="http://schemas.microsoft.com/office/drawing/2014/main" xmlns="" val="3082241173"/>
                  </a:ext>
                </a:extLst>
              </a:tr>
            </a:tbl>
          </a:graphicData>
        </a:graphic>
      </p:graphicFrame>
    </p:spTree>
    <p:extLst>
      <p:ext uri="{BB962C8B-B14F-4D97-AF65-F5344CB8AC3E}">
        <p14:creationId xmlns:p14="http://schemas.microsoft.com/office/powerpoint/2010/main" val="521533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97536" y="124978"/>
            <a:ext cx="8552180" cy="577081"/>
          </a:xfrm>
          <a:prstGeom prst="rect">
            <a:avLst/>
          </a:prstGeom>
        </p:spPr>
        <p:txBody>
          <a:bodyPr wrap="square">
            <a:spAutoFit/>
          </a:bodyPr>
          <a:lstStyle/>
          <a:p>
            <a:pPr>
              <a:lnSpc>
                <a:spcPct val="90000"/>
              </a:lnSpc>
              <a:spcBef>
                <a:spcPct val="0"/>
              </a:spcBef>
              <a:spcAft>
                <a:spcPts val="0"/>
              </a:spcAft>
            </a:pPr>
            <a:r>
              <a:rPr lang="en-US" sz="3500" b="1" u="sng" cap="all" dirty="0" smtClean="0">
                <a:solidFill>
                  <a:srgbClr val="075071"/>
                </a:solidFill>
                <a:ea typeface="Helvetica"/>
                <a:cs typeface="Helvetica"/>
              </a:rPr>
              <a:t>CHALLENGES VS Interoperability</a:t>
            </a:r>
            <a:endParaRPr lang="it-IT" sz="3500" b="1" u="sng" cap="all" dirty="0">
              <a:solidFill>
                <a:srgbClr val="075071"/>
              </a:solidFill>
              <a:ea typeface="Helvetica"/>
              <a:cs typeface="Helvetica"/>
              <a:sym typeface="Helvetica"/>
            </a:endParaRPr>
          </a:p>
        </p:txBody>
      </p:sp>
      <p:sp>
        <p:nvSpPr>
          <p:cNvPr id="8" name="Rettangolo 7"/>
          <p:cNvSpPr/>
          <p:nvPr/>
        </p:nvSpPr>
        <p:spPr>
          <a:xfrm>
            <a:off x="6390758" y="3890587"/>
            <a:ext cx="2064989" cy="369332"/>
          </a:xfrm>
          <a:prstGeom prst="rect">
            <a:avLst/>
          </a:prstGeom>
          <a:solidFill>
            <a:schemeClr val="accent1">
              <a:lumMod val="20000"/>
              <a:lumOff val="80000"/>
            </a:schemeClr>
          </a:solidFill>
          <a:scene3d>
            <a:camera prst="orthographicFront"/>
            <a:lightRig rig="threePt" dir="t"/>
          </a:scene3d>
          <a:sp3d>
            <a:bevelT/>
          </a:sp3d>
        </p:spPr>
        <p:txBody>
          <a:bodyPr wrap="none">
            <a:spAutoFit/>
          </a:bodyPr>
          <a:lstStyle/>
          <a:p>
            <a:r>
              <a:rPr lang="it-IT" b="1" dirty="0"/>
              <a:t>POLITICAL DOMAIN</a:t>
            </a:r>
          </a:p>
        </p:txBody>
      </p:sp>
      <p:sp>
        <p:nvSpPr>
          <p:cNvPr id="9" name="Rettangolo 8"/>
          <p:cNvSpPr/>
          <p:nvPr/>
        </p:nvSpPr>
        <p:spPr>
          <a:xfrm>
            <a:off x="617728" y="981426"/>
            <a:ext cx="3327962" cy="369332"/>
          </a:xfrm>
          <a:prstGeom prst="rect">
            <a:avLst/>
          </a:prstGeom>
          <a:solidFill>
            <a:schemeClr val="accent2">
              <a:lumMod val="20000"/>
              <a:lumOff val="80000"/>
            </a:schemeClr>
          </a:solidFill>
          <a:scene3d>
            <a:camera prst="orthographicFront"/>
            <a:lightRig rig="threePt" dir="t"/>
          </a:scene3d>
          <a:sp3d>
            <a:bevelT/>
          </a:sp3d>
        </p:spPr>
        <p:txBody>
          <a:bodyPr wrap="none">
            <a:spAutoFit/>
          </a:bodyPr>
          <a:lstStyle/>
          <a:p>
            <a:r>
              <a:rPr lang="it-IT" b="1" dirty="0"/>
              <a:t>TECHNICAL/SCIENTIFIC DOMAIN </a:t>
            </a:r>
          </a:p>
        </p:txBody>
      </p:sp>
      <p:sp>
        <p:nvSpPr>
          <p:cNvPr id="10" name="Rettangolo 9"/>
          <p:cNvSpPr/>
          <p:nvPr/>
        </p:nvSpPr>
        <p:spPr>
          <a:xfrm>
            <a:off x="6315456" y="991428"/>
            <a:ext cx="1830950" cy="369332"/>
          </a:xfrm>
          <a:prstGeom prst="rect">
            <a:avLst/>
          </a:prstGeom>
          <a:solidFill>
            <a:schemeClr val="accent4">
              <a:lumMod val="20000"/>
              <a:lumOff val="80000"/>
            </a:schemeClr>
          </a:solidFill>
          <a:scene3d>
            <a:camera prst="orthographicFront"/>
            <a:lightRig rig="threePt" dir="t"/>
          </a:scene3d>
          <a:sp3d>
            <a:bevelT/>
          </a:sp3d>
        </p:spPr>
        <p:txBody>
          <a:bodyPr wrap="none">
            <a:spAutoFit/>
          </a:bodyPr>
          <a:lstStyle/>
          <a:p>
            <a:r>
              <a:rPr lang="it-IT" b="1" dirty="0"/>
              <a:t>SOCIAL DOMAIN </a:t>
            </a:r>
          </a:p>
        </p:txBody>
      </p:sp>
      <p:sp>
        <p:nvSpPr>
          <p:cNvPr id="11" name="Rettangolo 10"/>
          <p:cNvSpPr/>
          <p:nvPr/>
        </p:nvSpPr>
        <p:spPr>
          <a:xfrm>
            <a:off x="642533" y="4469269"/>
            <a:ext cx="2223429" cy="369332"/>
          </a:xfrm>
          <a:prstGeom prst="rect">
            <a:avLst/>
          </a:prstGeom>
          <a:solidFill>
            <a:schemeClr val="accent6">
              <a:lumMod val="20000"/>
              <a:lumOff val="80000"/>
            </a:schemeClr>
          </a:solidFill>
          <a:scene3d>
            <a:camera prst="orthographicFront"/>
            <a:lightRig rig="threePt" dir="t"/>
          </a:scene3d>
          <a:sp3d>
            <a:bevelT/>
          </a:sp3d>
        </p:spPr>
        <p:txBody>
          <a:bodyPr wrap="none">
            <a:spAutoFit/>
          </a:bodyPr>
          <a:lstStyle/>
          <a:p>
            <a:r>
              <a:rPr lang="it-IT" b="1" dirty="0" smtClean="0"/>
              <a:t>ECONOMIC DOMAIN </a:t>
            </a:r>
            <a:endParaRPr lang="it-IT" b="1" dirty="0"/>
          </a:p>
        </p:txBody>
      </p:sp>
      <p:sp>
        <p:nvSpPr>
          <p:cNvPr id="12" name="Rettangolo 11"/>
          <p:cNvSpPr/>
          <p:nvPr/>
        </p:nvSpPr>
        <p:spPr>
          <a:xfrm>
            <a:off x="524256" y="1370762"/>
            <a:ext cx="6096000" cy="2031325"/>
          </a:xfrm>
          <a:prstGeom prst="rect">
            <a:avLst/>
          </a:prstGeom>
        </p:spPr>
        <p:txBody>
          <a:bodyPr>
            <a:spAutoFit/>
          </a:bodyPr>
          <a:lstStyle/>
          <a:p>
            <a:pPr marL="285750" indent="-285750">
              <a:buFont typeface="Arial" panose="020B0604020202020204" pitchFamily="34" charset="0"/>
              <a:buChar char="•"/>
            </a:pPr>
            <a:r>
              <a:rPr lang="en-US" dirty="0"/>
              <a:t>Difficulty to achieve required data disaggregation </a:t>
            </a:r>
            <a:endParaRPr lang="en-US" dirty="0" smtClean="0"/>
          </a:p>
          <a:p>
            <a:pPr marL="285750" indent="-285750">
              <a:buFont typeface="Arial" panose="020B0604020202020204" pitchFamily="34" charset="0"/>
              <a:buChar char="•"/>
            </a:pPr>
            <a:r>
              <a:rPr lang="en-US" dirty="0" smtClean="0"/>
              <a:t>Data </a:t>
            </a:r>
            <a:r>
              <a:rPr lang="en-US" dirty="0"/>
              <a:t>fragmentation </a:t>
            </a:r>
            <a:endParaRPr lang="en-US" dirty="0" smtClean="0"/>
          </a:p>
          <a:p>
            <a:pPr marL="285750" indent="-285750">
              <a:buFont typeface="Arial" panose="020B0604020202020204" pitchFamily="34" charset="0"/>
              <a:buChar char="•"/>
            </a:pPr>
            <a:r>
              <a:rPr lang="en-US" dirty="0" smtClean="0"/>
              <a:t>Presence </a:t>
            </a:r>
            <a:r>
              <a:rPr lang="en-US" dirty="0"/>
              <a:t>of heterogeneous data features and formats </a:t>
            </a:r>
            <a:endParaRPr lang="en-US" dirty="0" smtClean="0"/>
          </a:p>
          <a:p>
            <a:pPr marL="285750" indent="-285750">
              <a:buFont typeface="Arial" panose="020B0604020202020204" pitchFamily="34" charset="0"/>
              <a:buChar char="•"/>
            </a:pPr>
            <a:r>
              <a:rPr lang="en-US" dirty="0" smtClean="0"/>
              <a:t>Lack </a:t>
            </a:r>
            <a:r>
              <a:rPr lang="en-US" dirty="0"/>
              <a:t>of technical skills/competences </a:t>
            </a:r>
            <a:endParaRPr lang="en-US" dirty="0" smtClean="0"/>
          </a:p>
          <a:p>
            <a:pPr marL="285750" indent="-285750">
              <a:buFont typeface="Arial" panose="020B0604020202020204" pitchFamily="34" charset="0"/>
              <a:buChar char="•"/>
            </a:pPr>
            <a:r>
              <a:rPr lang="en-US" dirty="0" smtClean="0"/>
              <a:t>Lack </a:t>
            </a:r>
            <a:r>
              <a:rPr lang="en-US" dirty="0"/>
              <a:t>of data monitoring and storage </a:t>
            </a:r>
            <a:r>
              <a:rPr lang="en-US" dirty="0" smtClean="0"/>
              <a:t>infrastructures</a:t>
            </a:r>
          </a:p>
          <a:p>
            <a:pPr marL="285750" indent="-285750">
              <a:buFont typeface="Arial" panose="020B0604020202020204" pitchFamily="34" charset="0"/>
              <a:buChar char="•"/>
            </a:pPr>
            <a:r>
              <a:rPr lang="en-US" dirty="0" smtClean="0"/>
              <a:t>Heterogeneity </a:t>
            </a:r>
            <a:r>
              <a:rPr lang="en-US" dirty="0"/>
              <a:t>of data collection methodologies </a:t>
            </a:r>
            <a:endParaRPr lang="en-US" dirty="0" smtClean="0"/>
          </a:p>
          <a:p>
            <a:pPr marL="285750" indent="-285750">
              <a:buFont typeface="Arial" panose="020B0604020202020204" pitchFamily="34" charset="0"/>
              <a:buChar char="•"/>
            </a:pPr>
            <a:r>
              <a:rPr lang="en-US" dirty="0" smtClean="0"/>
              <a:t>Data </a:t>
            </a:r>
            <a:r>
              <a:rPr lang="en-US" dirty="0"/>
              <a:t>updating processes</a:t>
            </a:r>
            <a:endParaRPr lang="it-IT" dirty="0"/>
          </a:p>
        </p:txBody>
      </p:sp>
      <p:sp>
        <p:nvSpPr>
          <p:cNvPr id="13" name="Rettangolo 12"/>
          <p:cNvSpPr/>
          <p:nvPr/>
        </p:nvSpPr>
        <p:spPr>
          <a:xfrm>
            <a:off x="6315456" y="1434994"/>
            <a:ext cx="6096000" cy="1754326"/>
          </a:xfrm>
          <a:prstGeom prst="rect">
            <a:avLst/>
          </a:prstGeom>
        </p:spPr>
        <p:txBody>
          <a:bodyPr>
            <a:spAutoFit/>
          </a:bodyPr>
          <a:lstStyle/>
          <a:p>
            <a:pPr marL="285750" indent="-285750">
              <a:buFont typeface="Arial" panose="020B0604020202020204" pitchFamily="34" charset="0"/>
              <a:buChar char="•"/>
            </a:pPr>
            <a:r>
              <a:rPr lang="en-US" dirty="0" smtClean="0"/>
              <a:t>Migration, displacement</a:t>
            </a:r>
            <a:r>
              <a:rPr lang="en-US" dirty="0"/>
              <a:t>, and informal settlements </a:t>
            </a:r>
            <a:endParaRPr lang="en-US" dirty="0" smtClean="0"/>
          </a:p>
          <a:p>
            <a:pPr marL="285750" indent="-285750">
              <a:buFont typeface="Arial" panose="020B0604020202020204" pitchFamily="34" charset="0"/>
              <a:buChar char="•"/>
            </a:pPr>
            <a:r>
              <a:rPr lang="en-US" dirty="0" smtClean="0"/>
              <a:t>Cultural </a:t>
            </a:r>
            <a:r>
              <a:rPr lang="en-US" dirty="0"/>
              <a:t>impact on risks perception and awareness </a:t>
            </a:r>
            <a:endParaRPr lang="en-US" dirty="0" smtClean="0"/>
          </a:p>
          <a:p>
            <a:pPr marL="285750" indent="-285750">
              <a:buFont typeface="Arial" panose="020B0604020202020204" pitchFamily="34" charset="0"/>
              <a:buChar char="•"/>
            </a:pPr>
            <a:r>
              <a:rPr lang="en-US" dirty="0" smtClean="0"/>
              <a:t>Plurality </a:t>
            </a:r>
            <a:r>
              <a:rPr lang="en-US" dirty="0"/>
              <a:t>of data owners </a:t>
            </a:r>
            <a:endParaRPr lang="en-US" dirty="0" smtClean="0"/>
          </a:p>
          <a:p>
            <a:pPr marL="285750" indent="-285750">
              <a:buFont typeface="Arial" panose="020B0604020202020204" pitchFamily="34" charset="0"/>
              <a:buChar char="•"/>
            </a:pPr>
            <a:r>
              <a:rPr lang="en-US" dirty="0" smtClean="0"/>
              <a:t>Poverty </a:t>
            </a:r>
          </a:p>
          <a:p>
            <a:pPr marL="285750" indent="-285750">
              <a:buFont typeface="Arial" panose="020B0604020202020204" pitchFamily="34" charset="0"/>
              <a:buChar char="•"/>
            </a:pPr>
            <a:r>
              <a:rPr lang="en-US" dirty="0" smtClean="0"/>
              <a:t>Social </a:t>
            </a:r>
            <a:r>
              <a:rPr lang="en-US" dirty="0"/>
              <a:t>resistance </a:t>
            </a:r>
            <a:endParaRPr lang="en-US" dirty="0" smtClean="0"/>
          </a:p>
          <a:p>
            <a:pPr marL="285750" indent="-285750">
              <a:buFont typeface="Arial" panose="020B0604020202020204" pitchFamily="34" charset="0"/>
              <a:buChar char="•"/>
            </a:pPr>
            <a:r>
              <a:rPr lang="en-US" dirty="0" smtClean="0"/>
              <a:t>Language</a:t>
            </a:r>
            <a:endParaRPr lang="it-IT" dirty="0"/>
          </a:p>
        </p:txBody>
      </p:sp>
      <p:sp>
        <p:nvSpPr>
          <p:cNvPr id="14" name="Rettangolo 13"/>
          <p:cNvSpPr/>
          <p:nvPr/>
        </p:nvSpPr>
        <p:spPr>
          <a:xfrm>
            <a:off x="524256" y="4842838"/>
            <a:ext cx="6096000" cy="1200329"/>
          </a:xfrm>
          <a:prstGeom prst="rect">
            <a:avLst/>
          </a:prstGeom>
        </p:spPr>
        <p:txBody>
          <a:bodyPr>
            <a:spAutoFit/>
          </a:bodyPr>
          <a:lstStyle/>
          <a:p>
            <a:pPr marL="285750" indent="-285750">
              <a:buFont typeface="Arial" panose="020B0604020202020204" pitchFamily="34" charset="0"/>
              <a:buChar char="•"/>
            </a:pPr>
            <a:r>
              <a:rPr lang="en-US" dirty="0"/>
              <a:t>Lack of financial resources for DRR data </a:t>
            </a:r>
            <a:endParaRPr lang="en-US" dirty="0" smtClean="0"/>
          </a:p>
          <a:p>
            <a:pPr marL="285750" indent="-285750">
              <a:buFont typeface="Arial" panose="020B0604020202020204" pitchFamily="34" charset="0"/>
              <a:buChar char="•"/>
            </a:pPr>
            <a:r>
              <a:rPr lang="en-US" dirty="0" smtClean="0"/>
              <a:t>Lack </a:t>
            </a:r>
            <a:r>
              <a:rPr lang="en-US" dirty="0"/>
              <a:t>of financial resources for training </a:t>
            </a:r>
            <a:endParaRPr lang="en-US" dirty="0" smtClean="0"/>
          </a:p>
          <a:p>
            <a:pPr marL="285750" indent="-285750">
              <a:buFont typeface="Arial" panose="020B0604020202020204" pitchFamily="34" charset="0"/>
              <a:buChar char="•"/>
            </a:pPr>
            <a:r>
              <a:rPr lang="en-US" dirty="0" smtClean="0"/>
              <a:t>Restrictions </a:t>
            </a:r>
            <a:r>
              <a:rPr lang="en-US" dirty="0"/>
              <a:t>on DRR data for market purposes </a:t>
            </a:r>
            <a:endParaRPr lang="en-US" dirty="0" smtClean="0"/>
          </a:p>
          <a:p>
            <a:pPr marL="285750" indent="-285750">
              <a:buFont typeface="Arial" panose="020B0604020202020204" pitchFamily="34" charset="0"/>
              <a:buChar char="•"/>
            </a:pPr>
            <a:r>
              <a:rPr lang="en-US" dirty="0" smtClean="0"/>
              <a:t>Lack </a:t>
            </a:r>
            <a:r>
              <a:rPr lang="en-US" dirty="0"/>
              <a:t>of financial resources for standards adoption</a:t>
            </a:r>
            <a:endParaRPr lang="it-IT" dirty="0"/>
          </a:p>
        </p:txBody>
      </p:sp>
      <p:sp>
        <p:nvSpPr>
          <p:cNvPr id="15" name="Rettangolo 14"/>
          <p:cNvSpPr/>
          <p:nvPr/>
        </p:nvSpPr>
        <p:spPr>
          <a:xfrm>
            <a:off x="6315456" y="4259919"/>
            <a:ext cx="5157216" cy="2031325"/>
          </a:xfrm>
          <a:prstGeom prst="rect">
            <a:avLst/>
          </a:prstGeom>
        </p:spPr>
        <p:txBody>
          <a:bodyPr wrap="square">
            <a:spAutoFit/>
          </a:bodyPr>
          <a:lstStyle/>
          <a:p>
            <a:pPr marL="285750" indent="-285750">
              <a:buFont typeface="Arial" panose="020B0604020202020204" pitchFamily="34" charset="0"/>
              <a:buChar char="•"/>
            </a:pPr>
            <a:r>
              <a:rPr lang="en-US" dirty="0"/>
              <a:t>Lack of </a:t>
            </a:r>
            <a:r>
              <a:rPr lang="en-US" dirty="0" smtClean="0"/>
              <a:t>standardization </a:t>
            </a:r>
            <a:r>
              <a:rPr lang="en-US" dirty="0"/>
              <a:t>on all levels </a:t>
            </a:r>
            <a:endParaRPr lang="en-US" dirty="0" smtClean="0"/>
          </a:p>
          <a:p>
            <a:pPr marL="285750" indent="-285750">
              <a:buFont typeface="Arial" panose="020B0604020202020204" pitchFamily="34" charset="0"/>
              <a:buChar char="•"/>
            </a:pPr>
            <a:r>
              <a:rPr lang="en-US" dirty="0" smtClean="0"/>
              <a:t>Difficulty </a:t>
            </a:r>
            <a:r>
              <a:rPr lang="en-US" dirty="0"/>
              <a:t>in identifying competences and responsibilities to support DRR </a:t>
            </a:r>
            <a:endParaRPr lang="en-US" dirty="0" smtClean="0"/>
          </a:p>
          <a:p>
            <a:pPr marL="285750" indent="-285750">
              <a:buFont typeface="Arial" panose="020B0604020202020204" pitchFamily="34" charset="0"/>
              <a:buChar char="•"/>
            </a:pPr>
            <a:r>
              <a:rPr lang="en-US" dirty="0" smtClean="0"/>
              <a:t>Need </a:t>
            </a:r>
            <a:r>
              <a:rPr lang="en-US" dirty="0"/>
              <a:t>for more political support and communication on all levels </a:t>
            </a:r>
            <a:endParaRPr lang="en-US" dirty="0" smtClean="0"/>
          </a:p>
          <a:p>
            <a:pPr marL="285750" indent="-285750">
              <a:buFont typeface="Arial" panose="020B0604020202020204" pitchFamily="34" charset="0"/>
              <a:buChar char="•"/>
            </a:pPr>
            <a:r>
              <a:rPr lang="en-US" dirty="0" smtClean="0"/>
              <a:t>Need </a:t>
            </a:r>
            <a:r>
              <a:rPr lang="en-US" dirty="0"/>
              <a:t>to overcome geographical distribution of disaster related data</a:t>
            </a:r>
            <a:endParaRPr lang="it-IT" dirty="0"/>
          </a:p>
        </p:txBody>
      </p:sp>
    </p:spTree>
    <p:extLst>
      <p:ext uri="{BB962C8B-B14F-4D97-AF65-F5344CB8AC3E}">
        <p14:creationId xmlns:p14="http://schemas.microsoft.com/office/powerpoint/2010/main" val="4093217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36220" y="1192651"/>
            <a:ext cx="11821668" cy="2585323"/>
          </a:xfrm>
          <a:prstGeom prst="rect">
            <a:avLst/>
          </a:prstGeom>
        </p:spPr>
        <p:txBody>
          <a:bodyPr wrap="square">
            <a:spAutoFit/>
          </a:bodyPr>
          <a:lstStyle/>
          <a:p>
            <a:pPr algn="just"/>
            <a:r>
              <a:rPr lang="en-US" dirty="0" smtClean="0"/>
              <a:t>In </a:t>
            </a:r>
            <a:r>
              <a:rPr lang="en-US" dirty="0"/>
              <a:t>2018, Montenegro started to </a:t>
            </a:r>
            <a:r>
              <a:rPr lang="en-US" b="1" dirty="0"/>
              <a:t>use UN </a:t>
            </a:r>
            <a:r>
              <a:rPr lang="en-US" b="1" dirty="0" err="1"/>
              <a:t>DesInventar</a:t>
            </a:r>
            <a:r>
              <a:rPr lang="en-US" b="1" dirty="0"/>
              <a:t> Sendai </a:t>
            </a:r>
            <a:r>
              <a:rPr lang="en-US" b="1" dirty="0" smtClean="0"/>
              <a:t>Platform as </a:t>
            </a:r>
            <a:r>
              <a:rPr lang="en-US" b="1" dirty="0"/>
              <a:t>its national disaster loss data collection system</a:t>
            </a:r>
            <a:r>
              <a:rPr lang="en-US" dirty="0"/>
              <a:t>, integrating all Indicators of targets A to E of the Sendai Framework, also corresponding to Sustainable Development Goals indicators from Goals 1, 11 and 13. In addition to comprehensive disaster accountability, </a:t>
            </a:r>
            <a:r>
              <a:rPr lang="en-US" dirty="0" err="1" smtClean="0"/>
              <a:t>DesInventar</a:t>
            </a:r>
            <a:r>
              <a:rPr lang="en-US" dirty="0" smtClean="0"/>
              <a:t> </a:t>
            </a:r>
            <a:r>
              <a:rPr lang="en-US" dirty="0"/>
              <a:t>Sendai is expected to provide the means for decision-making support for further development of disaster risk reduction policies and plans, preparedness measures, planning and response. A number of initial steps were defined in order to achieve this national level achievement: 1. Thorough analysis and definition of responsibilities among national and local actors. 2. Development of plans of general regulation and update of urban plans in accordance to new Law on Spatial Development and Construction of Structures (2018), including all hazards endangering citizens and environment in Montenegro. 3. Implementation of a National Strategy for DRR (December, 2017). 4. Implementation of </a:t>
            </a:r>
            <a:r>
              <a:rPr lang="en-US" dirty="0" smtClean="0"/>
              <a:t>a National Action Plan</a:t>
            </a:r>
            <a:endParaRPr lang="it-IT" dirty="0"/>
          </a:p>
        </p:txBody>
      </p:sp>
      <p:sp>
        <p:nvSpPr>
          <p:cNvPr id="7" name="Rettangolo 6"/>
          <p:cNvSpPr/>
          <p:nvPr/>
        </p:nvSpPr>
        <p:spPr>
          <a:xfrm>
            <a:off x="236220" y="4232645"/>
            <a:ext cx="11821668" cy="2031325"/>
          </a:xfrm>
          <a:prstGeom prst="rect">
            <a:avLst/>
          </a:prstGeom>
        </p:spPr>
        <p:txBody>
          <a:bodyPr wrap="square">
            <a:spAutoFit/>
          </a:bodyPr>
          <a:lstStyle/>
          <a:p>
            <a:pPr algn="just"/>
            <a:r>
              <a:rPr lang="en-US" dirty="0" smtClean="0"/>
              <a:t>Addressing </a:t>
            </a:r>
            <a:r>
              <a:rPr lang="en-US" dirty="0"/>
              <a:t>the need for high quality data for disaster risk reduction, Norwegian authorities initiated an innovative public private partnership, aiming to develop a </a:t>
            </a:r>
            <a:r>
              <a:rPr lang="en-US" b="1" dirty="0"/>
              <a:t>knowledge bank relevant for risk assessments and decision-making processes.</a:t>
            </a:r>
            <a:r>
              <a:rPr lang="en-US" dirty="0"/>
              <a:t> Structured around a Memorandum of Understanding between national authorities and Finance Norway, </a:t>
            </a:r>
            <a:r>
              <a:rPr lang="en-US" b="1" dirty="0"/>
              <a:t>the initiative is coordinated by the national platform for DRR, and gathers different sources of data from local level, insurance companies, and disaster risk reduction actors</a:t>
            </a:r>
            <a:r>
              <a:rPr lang="en-US" dirty="0"/>
              <a:t> into a national level data-platform. In this integrated approach, the data-platform would receive information about hazards, vulnerabilities, vital functions, societal values, and losses. The platform ensures the </a:t>
            </a:r>
            <a:r>
              <a:rPr lang="en-US" b="1" dirty="0"/>
              <a:t>interoperability of data</a:t>
            </a:r>
            <a:r>
              <a:rPr lang="en-US" dirty="0"/>
              <a:t>, its storage and to systemize the collection process.</a:t>
            </a:r>
            <a:endParaRPr lang="it-IT" dirty="0"/>
          </a:p>
        </p:txBody>
      </p:sp>
      <p:sp>
        <p:nvSpPr>
          <p:cNvPr id="11" name="Rettangolo 10"/>
          <p:cNvSpPr/>
          <p:nvPr/>
        </p:nvSpPr>
        <p:spPr>
          <a:xfrm>
            <a:off x="236220" y="115794"/>
            <a:ext cx="11309604" cy="577081"/>
          </a:xfrm>
          <a:prstGeom prst="rect">
            <a:avLst/>
          </a:prstGeom>
        </p:spPr>
        <p:txBody>
          <a:bodyPr wrap="square">
            <a:spAutoFit/>
          </a:bodyPr>
          <a:lstStyle/>
          <a:p>
            <a:pPr>
              <a:lnSpc>
                <a:spcPct val="90000"/>
              </a:lnSpc>
              <a:spcBef>
                <a:spcPct val="0"/>
              </a:spcBef>
              <a:spcAft>
                <a:spcPts val="0"/>
              </a:spcAft>
            </a:pPr>
            <a:r>
              <a:rPr lang="en-US" sz="3500" b="1" u="sng" cap="all" dirty="0" smtClean="0">
                <a:solidFill>
                  <a:srgbClr val="075071"/>
                </a:solidFill>
                <a:ea typeface="Helvetica"/>
                <a:cs typeface="Helvetica"/>
              </a:rPr>
              <a:t>DISASTER LOSS NATIONAL DATABASES -  Good Practices</a:t>
            </a:r>
            <a:endParaRPr lang="it-IT" sz="3500" b="1" u="sng" cap="all" dirty="0">
              <a:solidFill>
                <a:srgbClr val="075071"/>
              </a:solidFill>
              <a:ea typeface="Helvetica"/>
              <a:cs typeface="Helvetica"/>
              <a:sym typeface="Helvetica"/>
            </a:endParaRPr>
          </a:p>
        </p:txBody>
      </p:sp>
      <p:sp>
        <p:nvSpPr>
          <p:cNvPr id="12" name="CasellaDiTesto 11"/>
          <p:cNvSpPr txBox="1"/>
          <p:nvPr/>
        </p:nvSpPr>
        <p:spPr>
          <a:xfrm>
            <a:off x="1036320" y="833556"/>
            <a:ext cx="1792224" cy="369332"/>
          </a:xfrm>
          <a:prstGeom prst="rect">
            <a:avLst/>
          </a:prstGeom>
          <a:noFill/>
        </p:spPr>
        <p:txBody>
          <a:bodyPr wrap="square" rtlCol="0">
            <a:spAutoFit/>
          </a:bodyPr>
          <a:lstStyle/>
          <a:p>
            <a:r>
              <a:rPr lang="it-IT" b="1" dirty="0" smtClean="0"/>
              <a:t>MONTENEGRO</a:t>
            </a:r>
            <a:endParaRPr lang="it-IT" b="1" dirty="0"/>
          </a:p>
        </p:txBody>
      </p:sp>
      <p:pic>
        <p:nvPicPr>
          <p:cNvPr id="2050" name="Picture 2" descr="Risultati immagini per flag gif montenegr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111" y="788529"/>
            <a:ext cx="697865" cy="4593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isultati immagini per norway flag 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91" y="3786014"/>
            <a:ext cx="695155" cy="457602"/>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p:cNvSpPr txBox="1"/>
          <p:nvPr/>
        </p:nvSpPr>
        <p:spPr>
          <a:xfrm>
            <a:off x="1103058" y="3855274"/>
            <a:ext cx="1792224" cy="369332"/>
          </a:xfrm>
          <a:prstGeom prst="rect">
            <a:avLst/>
          </a:prstGeom>
          <a:noFill/>
        </p:spPr>
        <p:txBody>
          <a:bodyPr wrap="square" rtlCol="0">
            <a:spAutoFit/>
          </a:bodyPr>
          <a:lstStyle/>
          <a:p>
            <a:r>
              <a:rPr lang="it-IT" b="1" dirty="0" smtClean="0"/>
              <a:t>NORWAY</a:t>
            </a:r>
            <a:endParaRPr lang="it-IT" b="1" dirty="0"/>
          </a:p>
        </p:txBody>
      </p:sp>
    </p:spTree>
    <p:extLst>
      <p:ext uri="{BB962C8B-B14F-4D97-AF65-F5344CB8AC3E}">
        <p14:creationId xmlns:p14="http://schemas.microsoft.com/office/powerpoint/2010/main" val="3246721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1"/>
          </p:nvPr>
        </p:nvSpPr>
        <p:spPr>
          <a:xfrm>
            <a:off x="529644" y="1432462"/>
            <a:ext cx="11260020" cy="2769989"/>
          </a:xfrm>
        </p:spPr>
        <p:txBody>
          <a:bodyPr wrap="square">
            <a:spAutoFit/>
          </a:bodyPr>
          <a:lstStyle/>
          <a:p>
            <a:pPr marL="0" indent="0">
              <a:lnSpc>
                <a:spcPct val="100000"/>
              </a:lnSpc>
              <a:buNone/>
            </a:pPr>
            <a:r>
              <a:rPr lang="en-US" sz="1800" dirty="0" smtClean="0">
                <a:latin typeface="+mn-lt"/>
                <a:cs typeface="+mn-cs"/>
              </a:rPr>
              <a:t>Facing </a:t>
            </a:r>
            <a:r>
              <a:rPr lang="en-US" sz="1800" dirty="0">
                <a:latin typeface="+mn-lt"/>
                <a:cs typeface="+mn-cs"/>
              </a:rPr>
              <a:t>challenges in data standardization, national authorities undertook specific efforts for improving identification, collection and use of data for disaster risk reduction. This work resulted in the establishment of a </a:t>
            </a:r>
            <a:r>
              <a:rPr lang="en-US" sz="1800" b="1" dirty="0">
                <a:latin typeface="+mn-lt"/>
                <a:cs typeface="+mn-cs"/>
              </a:rPr>
              <a:t>National</a:t>
            </a:r>
            <a:r>
              <a:rPr lang="en-US" sz="1800" dirty="0">
                <a:latin typeface="+mn-lt"/>
                <a:cs typeface="+mn-cs"/>
              </a:rPr>
              <a:t> </a:t>
            </a:r>
            <a:r>
              <a:rPr lang="en-US" sz="1800" b="1" dirty="0">
                <a:latin typeface="+mn-lt"/>
                <a:cs typeface="+mn-cs"/>
              </a:rPr>
              <a:t>Observatory</a:t>
            </a:r>
            <a:r>
              <a:rPr lang="en-US" sz="1800" dirty="0">
                <a:latin typeface="+mn-lt"/>
                <a:cs typeface="+mn-cs"/>
              </a:rPr>
              <a:t> </a:t>
            </a:r>
            <a:r>
              <a:rPr lang="en-US" sz="1800" dirty="0" smtClean="0">
                <a:latin typeface="+mn-lt"/>
                <a:cs typeface="+mn-cs"/>
              </a:rPr>
              <a:t>coordinated </a:t>
            </a:r>
            <a:r>
              <a:rPr lang="en-US" sz="1800" dirty="0">
                <a:latin typeface="+mn-lt"/>
                <a:cs typeface="+mn-cs"/>
              </a:rPr>
              <a:t>through a public-private partnership between public agencies, Ministry in charge of DRR and the insurance sector. In its current phase, the </a:t>
            </a:r>
            <a:r>
              <a:rPr lang="en-US" sz="1800" dirty="0" err="1" smtClean="0">
                <a:latin typeface="+mn-lt"/>
                <a:cs typeface="+mn-cs"/>
              </a:rPr>
              <a:t>programme</a:t>
            </a:r>
            <a:r>
              <a:rPr lang="en-US" sz="1800" dirty="0" smtClean="0">
                <a:latin typeface="+mn-lt"/>
                <a:cs typeface="+mn-cs"/>
              </a:rPr>
              <a:t> </a:t>
            </a:r>
            <a:r>
              <a:rPr lang="en-US" sz="1800" dirty="0">
                <a:latin typeface="+mn-lt"/>
                <a:cs typeface="+mn-cs"/>
              </a:rPr>
              <a:t>is developing new databases, focusing on exposure and losses from six hazards. One significant value of these systems is its open-access and availability to the general public. This effort for inclusion and transparency about disaster risk reduction data is also reflected in urban-planning processes, where local authorities systematically call for public consultations and make development and risk maps available to the general public. Considering the entire cycle of disaster risk management, public and private partners are also working in collaboration to develop a </a:t>
            </a:r>
            <a:r>
              <a:rPr lang="en-US" sz="1800" b="1" dirty="0">
                <a:latin typeface="+mn-lt"/>
                <a:cs typeface="+mn-cs"/>
              </a:rPr>
              <a:t>systematic post-event assessment</a:t>
            </a:r>
            <a:r>
              <a:rPr lang="en-US" sz="1800" dirty="0">
                <a:latin typeface="+mn-lt"/>
                <a:cs typeface="+mn-cs"/>
              </a:rPr>
              <a:t>, including different socioeconomic aspects and covering several </a:t>
            </a:r>
            <a:r>
              <a:rPr lang="en-US" sz="1800" dirty="0" smtClean="0">
                <a:latin typeface="+mn-lt"/>
                <a:cs typeface="+mn-cs"/>
              </a:rPr>
              <a:t>hazards.</a:t>
            </a:r>
            <a:endParaRPr lang="it-IT" sz="1800" dirty="0">
              <a:latin typeface="+mn-lt"/>
              <a:cs typeface="+mn-cs"/>
            </a:endParaRPr>
          </a:p>
        </p:txBody>
      </p:sp>
      <p:sp>
        <p:nvSpPr>
          <p:cNvPr id="6" name="Rettangolo 5"/>
          <p:cNvSpPr/>
          <p:nvPr/>
        </p:nvSpPr>
        <p:spPr>
          <a:xfrm>
            <a:off x="450188" y="4725999"/>
            <a:ext cx="11339476" cy="1477328"/>
          </a:xfrm>
          <a:prstGeom prst="rect">
            <a:avLst/>
          </a:prstGeom>
        </p:spPr>
        <p:txBody>
          <a:bodyPr wrap="square">
            <a:spAutoFit/>
          </a:bodyPr>
          <a:lstStyle/>
          <a:p>
            <a:pPr algn="just"/>
            <a:r>
              <a:rPr lang="en-US" dirty="0" smtClean="0"/>
              <a:t>Since </a:t>
            </a:r>
            <a:r>
              <a:rPr lang="en-US" dirty="0"/>
              <a:t>its establishment in 1991 Slovenia has developed a </a:t>
            </a:r>
            <a:r>
              <a:rPr lang="en-US" b="1" dirty="0"/>
              <a:t>community-based system of prevention</a:t>
            </a:r>
            <a:r>
              <a:rPr lang="en-US" dirty="0"/>
              <a:t> which has roots in the Yugoslav tradition and has been constantly upgraded especially after </a:t>
            </a:r>
            <a:r>
              <a:rPr lang="en-US" dirty="0" smtClean="0"/>
              <a:t>joining </a:t>
            </a:r>
            <a:r>
              <a:rPr lang="en-US" dirty="0"/>
              <a:t>the EU and NATO, and with active involvement in the work of the 3rd United Nations World Conference on Disaster Risk Reduction in 2015. With the latest update on flooding damages, this national damage record system (</a:t>
            </a:r>
            <a:r>
              <a:rPr lang="en-US" b="1" dirty="0"/>
              <a:t>AJDA33</a:t>
            </a:r>
            <a:r>
              <a:rPr lang="en-US" dirty="0"/>
              <a:t>) can be used to report to Sendai Framework </a:t>
            </a:r>
            <a:r>
              <a:rPr lang="en-US" dirty="0" smtClean="0"/>
              <a:t>Monitoring Database.</a:t>
            </a:r>
            <a:endParaRPr lang="it-IT" dirty="0"/>
          </a:p>
        </p:txBody>
      </p:sp>
      <p:sp>
        <p:nvSpPr>
          <p:cNvPr id="10" name="Rettangolo 9"/>
          <p:cNvSpPr/>
          <p:nvPr/>
        </p:nvSpPr>
        <p:spPr>
          <a:xfrm>
            <a:off x="236220" y="323058"/>
            <a:ext cx="11309604" cy="577081"/>
          </a:xfrm>
          <a:prstGeom prst="rect">
            <a:avLst/>
          </a:prstGeom>
        </p:spPr>
        <p:txBody>
          <a:bodyPr wrap="square">
            <a:spAutoFit/>
          </a:bodyPr>
          <a:lstStyle/>
          <a:p>
            <a:pPr>
              <a:lnSpc>
                <a:spcPct val="90000"/>
              </a:lnSpc>
              <a:spcBef>
                <a:spcPct val="0"/>
              </a:spcBef>
              <a:spcAft>
                <a:spcPts val="0"/>
              </a:spcAft>
            </a:pPr>
            <a:r>
              <a:rPr lang="en-US" sz="3500" b="1" u="sng" cap="all" dirty="0" smtClean="0">
                <a:solidFill>
                  <a:srgbClr val="075071"/>
                </a:solidFill>
                <a:ea typeface="Helvetica"/>
                <a:cs typeface="Helvetica"/>
              </a:rPr>
              <a:t>DISASTER LOSS NATIONAL DATABASES -  Good Practices</a:t>
            </a:r>
            <a:endParaRPr lang="it-IT" sz="3500" b="1" u="sng" cap="all" dirty="0">
              <a:solidFill>
                <a:srgbClr val="075071"/>
              </a:solidFill>
              <a:ea typeface="Helvetica"/>
              <a:cs typeface="Helvetica"/>
              <a:sym typeface="Helvetica"/>
            </a:endParaRPr>
          </a:p>
        </p:txBody>
      </p:sp>
      <p:pic>
        <p:nvPicPr>
          <p:cNvPr id="4098" name="Picture 2" descr="Risultati immagini per flag gif france"/>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452" y="963457"/>
            <a:ext cx="649097" cy="405686"/>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p:nvPr/>
        </p:nvSpPr>
        <p:spPr>
          <a:xfrm>
            <a:off x="1178741" y="981634"/>
            <a:ext cx="1109472" cy="369332"/>
          </a:xfrm>
          <a:prstGeom prst="rect">
            <a:avLst/>
          </a:prstGeom>
          <a:noFill/>
        </p:spPr>
        <p:txBody>
          <a:bodyPr wrap="square" rtlCol="0">
            <a:spAutoFit/>
          </a:bodyPr>
          <a:lstStyle/>
          <a:p>
            <a:r>
              <a:rPr lang="it-IT" b="1" dirty="0" smtClean="0"/>
              <a:t>FRANCE</a:t>
            </a:r>
            <a:endParaRPr lang="it-IT" b="1" dirty="0"/>
          </a:p>
        </p:txBody>
      </p:sp>
      <p:pic>
        <p:nvPicPr>
          <p:cNvPr id="4100" name="Picture 4" descr="Risultati immagini per slovenia flag 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644" y="4384408"/>
            <a:ext cx="673481" cy="365975"/>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p:cNvSpPr txBox="1"/>
          <p:nvPr/>
        </p:nvSpPr>
        <p:spPr>
          <a:xfrm>
            <a:off x="1282580" y="4407403"/>
            <a:ext cx="1289931" cy="369332"/>
          </a:xfrm>
          <a:prstGeom prst="rect">
            <a:avLst/>
          </a:prstGeom>
          <a:noFill/>
        </p:spPr>
        <p:txBody>
          <a:bodyPr wrap="square" rtlCol="0">
            <a:spAutoFit/>
          </a:bodyPr>
          <a:lstStyle/>
          <a:p>
            <a:r>
              <a:rPr lang="it-IT" b="1" dirty="0" smtClean="0"/>
              <a:t>SLOVENIA</a:t>
            </a:r>
            <a:endParaRPr lang="it-IT" b="1" dirty="0"/>
          </a:p>
        </p:txBody>
      </p:sp>
    </p:spTree>
    <p:extLst>
      <p:ext uri="{BB962C8B-B14F-4D97-AF65-F5344CB8AC3E}">
        <p14:creationId xmlns:p14="http://schemas.microsoft.com/office/powerpoint/2010/main" val="4093520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LINKS">
      <a:dk1>
        <a:srgbClr val="000000"/>
      </a:dk1>
      <a:lt1>
        <a:srgbClr val="FFFFFF"/>
      </a:lt1>
      <a:dk2>
        <a:srgbClr val="53585F"/>
      </a:dk2>
      <a:lt2>
        <a:srgbClr val="DCDEE0"/>
      </a:lt2>
      <a:accent1>
        <a:srgbClr val="224F6E"/>
      </a:accent1>
      <a:accent2>
        <a:srgbClr val="80B815"/>
      </a:accent2>
      <a:accent3>
        <a:srgbClr val="DCBD23"/>
      </a:accent3>
      <a:accent4>
        <a:srgbClr val="DE6A10"/>
      </a:accent4>
      <a:accent5>
        <a:srgbClr val="C82506"/>
      </a:accent5>
      <a:accent6>
        <a:srgbClr val="A5A5A5"/>
      </a:accent6>
      <a:hlink>
        <a:srgbClr val="224F6E"/>
      </a:hlink>
      <a:folHlink>
        <a:srgbClr val="8CB63C"/>
      </a:folHlink>
    </a:clrScheme>
    <a:fontScheme name="LINK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CD71801D3B2747B750CADE973F34F6" ma:contentTypeVersion="8" ma:contentTypeDescription="Create a new document." ma:contentTypeScope="" ma:versionID="851cc3f39c9e93ee3ae5ecff83cead44">
  <xsd:schema xmlns:xsd="http://www.w3.org/2001/XMLSchema" xmlns:xs="http://www.w3.org/2001/XMLSchema" xmlns:p="http://schemas.microsoft.com/office/2006/metadata/properties" xmlns:ns2="1e0c3518-8fb7-4730-bb27-6b750dc39fc3" xmlns:ns3="7bc5c933-7ef4-45bd-a84d-612a4876d7f7" targetNamespace="http://schemas.microsoft.com/office/2006/metadata/properties" ma:root="true" ma:fieldsID="d26b9da5f6f94efbe2f3ba415fde7aa7" ns2:_="" ns3:_="">
    <xsd:import namespace="1e0c3518-8fb7-4730-bb27-6b750dc39fc3"/>
    <xsd:import namespace="7bc5c933-7ef4-45bd-a84d-612a4876d7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0c3518-8fb7-4730-bb27-6b750dc39f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c5c933-7ef4-45bd-a84d-612a4876d7f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7FDF64-029F-4AD5-82B6-FC5E561D1A0E}">
  <ds:schemaRefs>
    <ds:schemaRef ds:uri="http://schemas.microsoft.com/sharepoint/v3/contenttype/forms"/>
  </ds:schemaRefs>
</ds:datastoreItem>
</file>

<file path=customXml/itemProps2.xml><?xml version="1.0" encoding="utf-8"?>
<ds:datastoreItem xmlns:ds="http://schemas.openxmlformats.org/officeDocument/2006/customXml" ds:itemID="{37BCF8E6-1B3B-4633-B7A9-2F3355CEA630}">
  <ds:schemaRef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7bc5c933-7ef4-45bd-a84d-612a4876d7f7"/>
    <ds:schemaRef ds:uri="1e0c3518-8fb7-4730-bb27-6b750dc39fc3"/>
    <ds:schemaRef ds:uri="http://www.w3.org/XML/1998/namespace"/>
    <ds:schemaRef ds:uri="http://purl.org/dc/dcmitype/"/>
  </ds:schemaRefs>
</ds:datastoreItem>
</file>

<file path=customXml/itemProps3.xml><?xml version="1.0" encoding="utf-8"?>
<ds:datastoreItem xmlns:ds="http://schemas.openxmlformats.org/officeDocument/2006/customXml" ds:itemID="{3BD3260E-81C9-4690-BCDA-0DA02134D2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0c3518-8fb7-4730-bb27-6b750dc39fc3"/>
    <ds:schemaRef ds:uri="7bc5c933-7ef4-45bd-a84d-612a4876d7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1842</Words>
  <Application>Microsoft Office PowerPoint</Application>
  <PresentationFormat>Widescreen</PresentationFormat>
  <Paragraphs>151</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Helvetica</vt:lpstr>
      <vt:lpstr>Open Sans</vt:lpstr>
      <vt:lpstr>OpenSans-Regular</vt:lpstr>
      <vt:lpstr>Times New Roman</vt:lpstr>
      <vt:lpstr>Tema di Office</vt:lpstr>
      <vt:lpstr>LEADING INNOVATION &amp; KNOWLEDGE  FOR SOCIETY</vt:lpstr>
      <vt:lpstr>LINKS foundation</vt:lpstr>
      <vt:lpstr>The - E-STAG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Sara Oggero</dc:creator>
  <cp:lastModifiedBy>LZI-Guest</cp:lastModifiedBy>
  <cp:revision>37</cp:revision>
  <cp:lastPrinted>2019-01-11T15:27:32Z</cp:lastPrinted>
  <dcterms:created xsi:type="dcterms:W3CDTF">2019-01-09T06:49:02Z</dcterms:created>
  <dcterms:modified xsi:type="dcterms:W3CDTF">2019-10-07T10:21:20Z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0x010100C6CD71801D3B2747B750CADE973F34F6</vt:lpwstr>
  </property>
</Properties>
</file>