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5"/>
  </p:notesMasterIdLst>
  <p:sldIdLst>
    <p:sldId id="256" r:id="rId2"/>
    <p:sldId id="268" r:id="rId3"/>
    <p:sldId id="276" r:id="rId4"/>
    <p:sldId id="270" r:id="rId5"/>
    <p:sldId id="280" r:id="rId6"/>
    <p:sldId id="277" r:id="rId7"/>
    <p:sldId id="271" r:id="rId8"/>
    <p:sldId id="279" r:id="rId9"/>
    <p:sldId id="273" r:id="rId10"/>
    <p:sldId id="269" r:id="rId11"/>
    <p:sldId id="275" r:id="rId12"/>
    <p:sldId id="274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65718" autoAdjust="0"/>
  </p:normalViewPr>
  <p:slideViewPr>
    <p:cSldViewPr>
      <p:cViewPr varScale="1">
        <p:scale>
          <a:sx n="32" d="100"/>
          <a:sy n="32" d="100"/>
        </p:scale>
        <p:origin x="168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0AB46-0820-4E20-B355-A64B6598DF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D26BA66-143F-4B24-909F-5BE9757B6BA7}">
      <dgm:prSet custT="1"/>
      <dgm:spPr/>
      <dgm:t>
        <a:bodyPr/>
        <a:lstStyle/>
        <a:p>
          <a:r>
            <a:rPr lang="en-US" sz="2800" b="1" i="1" dirty="0">
              <a:solidFill>
                <a:srgbClr val="FFFF00"/>
              </a:solidFill>
            </a:rPr>
            <a:t>F</a:t>
          </a:r>
          <a:r>
            <a:rPr lang="en-US" sz="2800" b="1" i="1" dirty="0"/>
            <a:t>inding</a:t>
          </a:r>
          <a:r>
            <a:rPr lang="en-US" sz="2800" i="1" dirty="0"/>
            <a:t>: </a:t>
          </a:r>
          <a:endParaRPr lang="en-US" sz="2800" dirty="0"/>
        </a:p>
      </dgm:t>
    </dgm:pt>
    <dgm:pt modelId="{DB247713-E0BD-43BB-847A-45EEBF58169A}" type="parTrans" cxnId="{C6828F4E-DBFD-457F-A17F-83C9EA1952CF}">
      <dgm:prSet/>
      <dgm:spPr/>
      <dgm:t>
        <a:bodyPr/>
        <a:lstStyle/>
        <a:p>
          <a:endParaRPr lang="en-US" sz="2400"/>
        </a:p>
      </dgm:t>
    </dgm:pt>
    <dgm:pt modelId="{AD0C20DE-29CA-4ED2-8051-8AB9A4607755}" type="sibTrans" cxnId="{C6828F4E-DBFD-457F-A17F-83C9EA1952CF}">
      <dgm:prSet/>
      <dgm:spPr/>
      <dgm:t>
        <a:bodyPr/>
        <a:lstStyle/>
        <a:p>
          <a:endParaRPr lang="en-US" sz="2400"/>
        </a:p>
      </dgm:t>
    </dgm:pt>
    <dgm:pt modelId="{D876682C-9692-4BEE-922F-E5CD6C0EB54A}">
      <dgm:prSet custT="1"/>
      <dgm:spPr/>
      <dgm:t>
        <a:bodyPr/>
        <a:lstStyle/>
        <a:p>
          <a:r>
            <a:rPr lang="en-US" sz="1800" i="1" dirty="0"/>
            <a:t>Text for indexing</a:t>
          </a:r>
          <a:endParaRPr lang="en-US" sz="1800" dirty="0"/>
        </a:p>
      </dgm:t>
    </dgm:pt>
    <dgm:pt modelId="{4728EA12-CF25-4A4F-95DD-281FD5CAC149}" type="parTrans" cxnId="{BEAE3845-63CC-4672-B0D6-3710B00BE5FE}">
      <dgm:prSet/>
      <dgm:spPr/>
      <dgm:t>
        <a:bodyPr/>
        <a:lstStyle/>
        <a:p>
          <a:endParaRPr lang="en-US" sz="2400"/>
        </a:p>
      </dgm:t>
    </dgm:pt>
    <dgm:pt modelId="{9BE020C2-1872-4857-ADDB-EE5B98171B4B}" type="sibTrans" cxnId="{BEAE3845-63CC-4672-B0D6-3710B00BE5FE}">
      <dgm:prSet/>
      <dgm:spPr/>
      <dgm:t>
        <a:bodyPr/>
        <a:lstStyle/>
        <a:p>
          <a:endParaRPr lang="en-US" sz="2400"/>
        </a:p>
      </dgm:t>
    </dgm:pt>
    <dgm:pt modelId="{D858EA00-C972-4ADE-BB83-2F060F80BFCF}">
      <dgm:prSet custT="1"/>
      <dgm:spPr/>
      <dgm:t>
        <a:bodyPr/>
        <a:lstStyle/>
        <a:p>
          <a:r>
            <a:rPr lang="en-US" sz="1800" i="1" dirty="0"/>
            <a:t>Location information for spatial search</a:t>
          </a:r>
          <a:endParaRPr lang="en-US" sz="1800" dirty="0"/>
        </a:p>
      </dgm:t>
    </dgm:pt>
    <dgm:pt modelId="{EA412B6F-9115-4E1E-A504-A3AEE09EC887}" type="parTrans" cxnId="{68CE53DB-6F4D-42F6-8C09-88D5C1BBD9D2}">
      <dgm:prSet/>
      <dgm:spPr/>
      <dgm:t>
        <a:bodyPr/>
        <a:lstStyle/>
        <a:p>
          <a:endParaRPr lang="en-US" sz="2400"/>
        </a:p>
      </dgm:t>
    </dgm:pt>
    <dgm:pt modelId="{FE9A6851-D086-43E8-BEF8-702316B28267}" type="sibTrans" cxnId="{68CE53DB-6F4D-42F6-8C09-88D5C1BBD9D2}">
      <dgm:prSet/>
      <dgm:spPr/>
      <dgm:t>
        <a:bodyPr/>
        <a:lstStyle/>
        <a:p>
          <a:endParaRPr lang="en-US" sz="2400"/>
        </a:p>
      </dgm:t>
    </dgm:pt>
    <dgm:pt modelId="{962A6863-0462-4079-A5A5-AD6A85EBBF29}">
      <dgm:prSet custT="1"/>
      <dgm:spPr/>
      <dgm:t>
        <a:bodyPr/>
        <a:lstStyle/>
        <a:p>
          <a:r>
            <a:rPr lang="en-US" sz="2800" i="1" dirty="0">
              <a:solidFill>
                <a:srgbClr val="FFFF00"/>
              </a:solidFill>
            </a:rPr>
            <a:t>A</a:t>
          </a:r>
          <a:r>
            <a:rPr lang="en-US" sz="2800" i="1" dirty="0"/>
            <a:t>ccessing: </a:t>
          </a:r>
          <a:endParaRPr lang="en-US" sz="2800" dirty="0"/>
        </a:p>
      </dgm:t>
    </dgm:pt>
    <dgm:pt modelId="{2E01E344-420C-4035-8AB8-AB4CDCC63B9D}" type="parTrans" cxnId="{FD754B92-1A6E-4A9B-B1D0-618634618CB9}">
      <dgm:prSet/>
      <dgm:spPr/>
      <dgm:t>
        <a:bodyPr/>
        <a:lstStyle/>
        <a:p>
          <a:endParaRPr lang="en-US" sz="2400"/>
        </a:p>
      </dgm:t>
    </dgm:pt>
    <dgm:pt modelId="{CF6FAED2-2D02-4ACE-A64E-7BF0C3204B32}" type="sibTrans" cxnId="{FD754B92-1A6E-4A9B-B1D0-618634618CB9}">
      <dgm:prSet/>
      <dgm:spPr/>
      <dgm:t>
        <a:bodyPr/>
        <a:lstStyle/>
        <a:p>
          <a:endParaRPr lang="en-US" sz="2400"/>
        </a:p>
      </dgm:t>
    </dgm:pt>
    <dgm:pt modelId="{01EFBA8D-6EE7-4CEB-A06C-3FF7BB76C1B8}">
      <dgm:prSet custT="1"/>
      <dgm:spPr/>
      <dgm:t>
        <a:bodyPr/>
        <a:lstStyle/>
        <a:p>
          <a:r>
            <a:rPr lang="en-US" sz="1800" i="1" dirty="0"/>
            <a:t>How to get</a:t>
          </a:r>
          <a:endParaRPr lang="en-US" sz="1800" dirty="0"/>
        </a:p>
      </dgm:t>
    </dgm:pt>
    <dgm:pt modelId="{59CB79C8-9214-4229-8E6D-D53B33E14AB4}" type="parTrans" cxnId="{558DBF78-76B2-42EC-9AD9-31872F1D1FA4}">
      <dgm:prSet/>
      <dgm:spPr/>
      <dgm:t>
        <a:bodyPr/>
        <a:lstStyle/>
        <a:p>
          <a:endParaRPr lang="en-US" sz="2400"/>
        </a:p>
      </dgm:t>
    </dgm:pt>
    <dgm:pt modelId="{CE2CD1C1-75CE-4177-A223-466D9A957595}" type="sibTrans" cxnId="{558DBF78-76B2-42EC-9AD9-31872F1D1FA4}">
      <dgm:prSet/>
      <dgm:spPr/>
      <dgm:t>
        <a:bodyPr/>
        <a:lstStyle/>
        <a:p>
          <a:endParaRPr lang="en-US" sz="2400"/>
        </a:p>
      </dgm:t>
    </dgm:pt>
    <dgm:pt modelId="{C90294BF-A8E8-4593-AA1F-192D56C848D2}">
      <dgm:prSet custT="1"/>
      <dgm:spPr/>
      <dgm:t>
        <a:bodyPr/>
        <a:lstStyle/>
        <a:p>
          <a:r>
            <a:rPr lang="en-US" sz="1800" i="1" dirty="0"/>
            <a:t>Access control</a:t>
          </a:r>
          <a:r>
            <a:rPr lang="en-US" sz="1400" i="1" dirty="0"/>
            <a:t>s</a:t>
          </a:r>
          <a:endParaRPr lang="en-US" sz="1400" dirty="0"/>
        </a:p>
      </dgm:t>
    </dgm:pt>
    <dgm:pt modelId="{DDAC715F-4734-4FCE-BEA8-E6225A21C37E}" type="parTrans" cxnId="{5135235A-384E-4C10-8865-65311DF98111}">
      <dgm:prSet/>
      <dgm:spPr/>
      <dgm:t>
        <a:bodyPr/>
        <a:lstStyle/>
        <a:p>
          <a:endParaRPr lang="en-US" sz="2400"/>
        </a:p>
      </dgm:t>
    </dgm:pt>
    <dgm:pt modelId="{2D38CA28-3048-46A6-A0A1-84D722005A83}" type="sibTrans" cxnId="{5135235A-384E-4C10-8865-65311DF98111}">
      <dgm:prSet/>
      <dgm:spPr/>
      <dgm:t>
        <a:bodyPr/>
        <a:lstStyle/>
        <a:p>
          <a:endParaRPr lang="en-US" sz="2400"/>
        </a:p>
      </dgm:t>
    </dgm:pt>
    <dgm:pt modelId="{9EEC4EBF-06B5-46C1-845B-9D4E02C46E11}">
      <dgm:prSet custT="1"/>
      <dgm:spPr/>
      <dgm:t>
        <a:bodyPr/>
        <a:lstStyle/>
        <a:p>
          <a:r>
            <a:rPr lang="en-US" sz="2800" i="1" dirty="0">
              <a:solidFill>
                <a:srgbClr val="FFFF00"/>
              </a:solidFill>
            </a:rPr>
            <a:t>I</a:t>
          </a:r>
          <a:r>
            <a:rPr lang="en-US" sz="2800" i="1" dirty="0"/>
            <a:t>nteroperable: </a:t>
          </a:r>
          <a:endParaRPr lang="en-US" sz="2800" dirty="0"/>
        </a:p>
      </dgm:t>
    </dgm:pt>
    <dgm:pt modelId="{F0C39B0E-B02E-43C6-AD6E-432FCA40F7E6}" type="parTrans" cxnId="{723102DE-82AE-4C26-927E-EBACF23E2688}">
      <dgm:prSet/>
      <dgm:spPr/>
      <dgm:t>
        <a:bodyPr/>
        <a:lstStyle/>
        <a:p>
          <a:endParaRPr lang="en-US" sz="2400"/>
        </a:p>
      </dgm:t>
    </dgm:pt>
    <dgm:pt modelId="{69DCDA83-CAE5-4031-8DC1-6BB495F7BAEF}" type="sibTrans" cxnId="{723102DE-82AE-4C26-927E-EBACF23E2688}">
      <dgm:prSet/>
      <dgm:spPr/>
      <dgm:t>
        <a:bodyPr/>
        <a:lstStyle/>
        <a:p>
          <a:endParaRPr lang="en-US" sz="2400"/>
        </a:p>
      </dgm:t>
    </dgm:pt>
    <dgm:pt modelId="{C5759A62-C65C-4C19-9653-69B3209443FA}">
      <dgm:prSet custT="1"/>
      <dgm:spPr/>
      <dgm:t>
        <a:bodyPr/>
        <a:lstStyle/>
        <a:p>
          <a:r>
            <a:rPr lang="en-US" sz="1800" i="1" dirty="0"/>
            <a:t>Information model</a:t>
          </a:r>
        </a:p>
        <a:p>
          <a:r>
            <a:rPr lang="en-US" sz="1800" i="1" dirty="0"/>
            <a:t>Format</a:t>
          </a:r>
        </a:p>
        <a:p>
          <a:r>
            <a:rPr lang="en-US" sz="1800" i="1" dirty="0"/>
            <a:t>Schema</a:t>
          </a:r>
          <a:endParaRPr lang="en-US" sz="1800" dirty="0"/>
        </a:p>
      </dgm:t>
    </dgm:pt>
    <dgm:pt modelId="{1D47AFE9-766C-4C96-84CB-2021C92597F8}" type="parTrans" cxnId="{BC361E45-AAE3-46DE-A4E0-47B7A12C944A}">
      <dgm:prSet/>
      <dgm:spPr/>
      <dgm:t>
        <a:bodyPr/>
        <a:lstStyle/>
        <a:p>
          <a:endParaRPr lang="en-US" sz="2400"/>
        </a:p>
      </dgm:t>
    </dgm:pt>
    <dgm:pt modelId="{293E244F-2F40-48A5-A883-8121DF93674B}" type="sibTrans" cxnId="{BC361E45-AAE3-46DE-A4E0-47B7A12C944A}">
      <dgm:prSet/>
      <dgm:spPr/>
      <dgm:t>
        <a:bodyPr/>
        <a:lstStyle/>
        <a:p>
          <a:endParaRPr lang="en-US" sz="2400"/>
        </a:p>
      </dgm:t>
    </dgm:pt>
    <dgm:pt modelId="{3DA692FD-ADCB-469F-97A6-2060967FA400}">
      <dgm:prSet custT="1"/>
      <dgm:spPr/>
      <dgm:t>
        <a:bodyPr/>
        <a:lstStyle/>
        <a:p>
          <a:r>
            <a:rPr lang="en-US" sz="2800" b="1" i="1" dirty="0">
              <a:solidFill>
                <a:srgbClr val="FFFF00"/>
              </a:solidFill>
            </a:rPr>
            <a:t>R</a:t>
          </a:r>
          <a:r>
            <a:rPr lang="en-US" sz="2800" b="1" i="1" dirty="0"/>
            <a:t>eusable: </a:t>
          </a:r>
          <a:endParaRPr lang="en-US" sz="2800" dirty="0"/>
        </a:p>
      </dgm:t>
    </dgm:pt>
    <dgm:pt modelId="{1B8333A7-A2A5-42F7-B02E-2108AA9B1E1B}" type="parTrans" cxnId="{4CC01A5E-9B6B-4793-9E84-0A2358DFFC66}">
      <dgm:prSet/>
      <dgm:spPr/>
      <dgm:t>
        <a:bodyPr/>
        <a:lstStyle/>
        <a:p>
          <a:endParaRPr lang="en-US" sz="2400"/>
        </a:p>
      </dgm:t>
    </dgm:pt>
    <dgm:pt modelId="{04CF98AC-AF79-47E5-A14F-5EB1C152669E}" type="sibTrans" cxnId="{4CC01A5E-9B6B-4793-9E84-0A2358DFFC66}">
      <dgm:prSet/>
      <dgm:spPr/>
      <dgm:t>
        <a:bodyPr/>
        <a:lstStyle/>
        <a:p>
          <a:endParaRPr lang="en-US" sz="2400"/>
        </a:p>
      </dgm:t>
    </dgm:pt>
    <dgm:pt modelId="{BDCEFF70-1AE8-44C3-9F22-C2F6BC152B16}">
      <dgm:prSet custT="1"/>
      <dgm:spPr/>
      <dgm:t>
        <a:bodyPr/>
        <a:lstStyle/>
        <a:p>
          <a:r>
            <a:rPr lang="en-US" sz="1800" i="1" dirty="0"/>
            <a:t>Provenance, </a:t>
          </a:r>
          <a:endParaRPr lang="en-US" sz="1800" dirty="0"/>
        </a:p>
      </dgm:t>
    </dgm:pt>
    <dgm:pt modelId="{7450FB62-8AB4-493E-8692-6568BB797DD8}" type="parTrans" cxnId="{ECC2844B-8A97-4F1E-B85C-DAA7151DDC53}">
      <dgm:prSet/>
      <dgm:spPr/>
      <dgm:t>
        <a:bodyPr/>
        <a:lstStyle/>
        <a:p>
          <a:endParaRPr lang="en-US" sz="2400"/>
        </a:p>
      </dgm:t>
    </dgm:pt>
    <dgm:pt modelId="{7EEEFE09-67A1-42F6-9005-766B46717E3E}" type="sibTrans" cxnId="{ECC2844B-8A97-4F1E-B85C-DAA7151DDC53}">
      <dgm:prSet/>
      <dgm:spPr/>
      <dgm:t>
        <a:bodyPr/>
        <a:lstStyle/>
        <a:p>
          <a:endParaRPr lang="en-US" sz="2400"/>
        </a:p>
      </dgm:t>
    </dgm:pt>
    <dgm:pt modelId="{6BE837CA-209E-46AF-AED4-F5ECED2A1610}">
      <dgm:prSet custT="1"/>
      <dgm:spPr/>
      <dgm:t>
        <a:bodyPr/>
        <a:lstStyle/>
        <a:p>
          <a:r>
            <a:rPr lang="en-US" sz="1800" i="1" dirty="0"/>
            <a:t>Quality</a:t>
          </a:r>
          <a:endParaRPr lang="en-US" sz="1800" dirty="0"/>
        </a:p>
      </dgm:t>
    </dgm:pt>
    <dgm:pt modelId="{3B49F855-67C1-4956-9385-1C48DEC3EAAE}" type="parTrans" cxnId="{E21210CA-A337-4D74-81B3-3079CA9ED520}">
      <dgm:prSet/>
      <dgm:spPr/>
      <dgm:t>
        <a:bodyPr/>
        <a:lstStyle/>
        <a:p>
          <a:endParaRPr lang="en-US" sz="2400"/>
        </a:p>
      </dgm:t>
    </dgm:pt>
    <dgm:pt modelId="{EE5C07D9-D180-44FE-9D73-10C8492492C8}" type="sibTrans" cxnId="{E21210CA-A337-4D74-81B3-3079CA9ED520}">
      <dgm:prSet/>
      <dgm:spPr/>
      <dgm:t>
        <a:bodyPr/>
        <a:lstStyle/>
        <a:p>
          <a:endParaRPr lang="en-US" sz="2400"/>
        </a:p>
      </dgm:t>
    </dgm:pt>
    <dgm:pt modelId="{4F3A641F-67A1-48D3-982A-B0E5F1AE9B66}" type="pres">
      <dgm:prSet presAssocID="{E920AB46-0820-4E20-B355-A64B6598DF43}" presName="root" presStyleCnt="0">
        <dgm:presLayoutVars>
          <dgm:dir/>
          <dgm:resizeHandles val="exact"/>
        </dgm:presLayoutVars>
      </dgm:prSet>
      <dgm:spPr/>
    </dgm:pt>
    <dgm:pt modelId="{A2152EED-6AAF-4C46-A901-3C422A2DD189}" type="pres">
      <dgm:prSet presAssocID="{CD26BA66-143F-4B24-909F-5BE9757B6BA7}" presName="compNode" presStyleCnt="0"/>
      <dgm:spPr/>
    </dgm:pt>
    <dgm:pt modelId="{3C2C159E-6443-486D-A289-B9E3237515FD}" type="pres">
      <dgm:prSet presAssocID="{CD26BA66-143F-4B24-909F-5BE9757B6BA7}" presName="bgRect" presStyleLbl="bgShp" presStyleIdx="0" presStyleCnt="4" custLinFactNeighborX="-11183" custLinFactNeighborY="-44904"/>
      <dgm:spPr/>
    </dgm:pt>
    <dgm:pt modelId="{411441BB-44E1-4DB2-BDE5-00DD10A10502}" type="pres">
      <dgm:prSet presAssocID="{CD26BA66-143F-4B24-909F-5BE9757B6BA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2F34932-FB92-4843-9CB0-4A7CCE106BB5}" type="pres">
      <dgm:prSet presAssocID="{CD26BA66-143F-4B24-909F-5BE9757B6BA7}" presName="spaceRect" presStyleCnt="0"/>
      <dgm:spPr/>
    </dgm:pt>
    <dgm:pt modelId="{7DCC7875-85CD-417F-A0D6-02829E867EEA}" type="pres">
      <dgm:prSet presAssocID="{CD26BA66-143F-4B24-909F-5BE9757B6BA7}" presName="parTx" presStyleLbl="revTx" presStyleIdx="0" presStyleCnt="8" custScaleX="96649">
        <dgm:presLayoutVars>
          <dgm:chMax val="0"/>
          <dgm:chPref val="0"/>
        </dgm:presLayoutVars>
      </dgm:prSet>
      <dgm:spPr/>
    </dgm:pt>
    <dgm:pt modelId="{7ABB3295-4161-460A-AC70-58DB9A5F50D4}" type="pres">
      <dgm:prSet presAssocID="{CD26BA66-143F-4B24-909F-5BE9757B6BA7}" presName="desTx" presStyleLbl="revTx" presStyleIdx="1" presStyleCnt="8" custScaleX="136960">
        <dgm:presLayoutVars/>
      </dgm:prSet>
      <dgm:spPr/>
    </dgm:pt>
    <dgm:pt modelId="{30013747-5C58-4066-BDBB-12B3B0BFE4D3}" type="pres">
      <dgm:prSet presAssocID="{AD0C20DE-29CA-4ED2-8051-8AB9A4607755}" presName="sibTrans" presStyleCnt="0"/>
      <dgm:spPr/>
    </dgm:pt>
    <dgm:pt modelId="{66C3AA64-05F8-44A2-91ED-35BF762A77FA}" type="pres">
      <dgm:prSet presAssocID="{962A6863-0462-4079-A5A5-AD6A85EBBF29}" presName="compNode" presStyleCnt="0"/>
      <dgm:spPr/>
    </dgm:pt>
    <dgm:pt modelId="{FEDE1129-2305-42CE-8493-F3697A3617FE}" type="pres">
      <dgm:prSet presAssocID="{962A6863-0462-4079-A5A5-AD6A85EBBF29}" presName="bgRect" presStyleLbl="bgShp" presStyleIdx="1" presStyleCnt="4"/>
      <dgm:spPr/>
    </dgm:pt>
    <dgm:pt modelId="{2AE92863-1B5D-4A80-9474-74755E675B99}" type="pres">
      <dgm:prSet presAssocID="{962A6863-0462-4079-A5A5-AD6A85EBBF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41D76768-D92D-4174-909D-9579BEE51151}" type="pres">
      <dgm:prSet presAssocID="{962A6863-0462-4079-A5A5-AD6A85EBBF29}" presName="spaceRect" presStyleCnt="0"/>
      <dgm:spPr/>
    </dgm:pt>
    <dgm:pt modelId="{897A3A2A-CF41-4A04-AADA-A4FCFB8744DF}" type="pres">
      <dgm:prSet presAssocID="{962A6863-0462-4079-A5A5-AD6A85EBBF29}" presName="parTx" presStyleLbl="revTx" presStyleIdx="2" presStyleCnt="8">
        <dgm:presLayoutVars>
          <dgm:chMax val="0"/>
          <dgm:chPref val="0"/>
        </dgm:presLayoutVars>
      </dgm:prSet>
      <dgm:spPr/>
    </dgm:pt>
    <dgm:pt modelId="{08B2242E-49A5-4906-92E5-7C75056611F2}" type="pres">
      <dgm:prSet presAssocID="{962A6863-0462-4079-A5A5-AD6A85EBBF29}" presName="desTx" presStyleLbl="revTx" presStyleIdx="3" presStyleCnt="8" custScaleX="133587">
        <dgm:presLayoutVars/>
      </dgm:prSet>
      <dgm:spPr/>
    </dgm:pt>
    <dgm:pt modelId="{D4988659-B411-497B-B8A1-86737445595C}" type="pres">
      <dgm:prSet presAssocID="{CF6FAED2-2D02-4ACE-A64E-7BF0C3204B32}" presName="sibTrans" presStyleCnt="0"/>
      <dgm:spPr/>
    </dgm:pt>
    <dgm:pt modelId="{9E5C4EE5-BCCB-4DD0-A759-2E0B12034060}" type="pres">
      <dgm:prSet presAssocID="{9EEC4EBF-06B5-46C1-845B-9D4E02C46E11}" presName="compNode" presStyleCnt="0"/>
      <dgm:spPr/>
    </dgm:pt>
    <dgm:pt modelId="{BB41567B-59C8-47AD-AF77-E9CE71372623}" type="pres">
      <dgm:prSet presAssocID="{9EEC4EBF-06B5-46C1-845B-9D4E02C46E11}" presName="bgRect" presStyleLbl="bgShp" presStyleIdx="2" presStyleCnt="4"/>
      <dgm:spPr/>
    </dgm:pt>
    <dgm:pt modelId="{CEDF9486-90B9-43D5-8C90-F712898414B7}" type="pres">
      <dgm:prSet presAssocID="{9EEC4EBF-06B5-46C1-845B-9D4E02C46E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C3F9A9B-4FBC-41E3-AC72-59A970E42A76}" type="pres">
      <dgm:prSet presAssocID="{9EEC4EBF-06B5-46C1-845B-9D4E02C46E11}" presName="spaceRect" presStyleCnt="0"/>
      <dgm:spPr/>
    </dgm:pt>
    <dgm:pt modelId="{BF13B05F-7EF4-4CAF-A822-464FBDA8C37D}" type="pres">
      <dgm:prSet presAssocID="{9EEC4EBF-06B5-46C1-845B-9D4E02C46E11}" presName="parTx" presStyleLbl="revTx" presStyleIdx="4" presStyleCnt="8">
        <dgm:presLayoutVars>
          <dgm:chMax val="0"/>
          <dgm:chPref val="0"/>
        </dgm:presLayoutVars>
      </dgm:prSet>
      <dgm:spPr/>
    </dgm:pt>
    <dgm:pt modelId="{565CCC1A-63A5-4074-9E10-79F3A7703F58}" type="pres">
      <dgm:prSet presAssocID="{9EEC4EBF-06B5-46C1-845B-9D4E02C46E11}" presName="desTx" presStyleLbl="revTx" presStyleIdx="5" presStyleCnt="8" custScaleX="125606">
        <dgm:presLayoutVars/>
      </dgm:prSet>
      <dgm:spPr/>
    </dgm:pt>
    <dgm:pt modelId="{9C84FBEA-CEB9-476B-8192-091C1A68B92E}" type="pres">
      <dgm:prSet presAssocID="{69DCDA83-CAE5-4031-8DC1-6BB495F7BAEF}" presName="sibTrans" presStyleCnt="0"/>
      <dgm:spPr/>
    </dgm:pt>
    <dgm:pt modelId="{B46741F8-F590-4197-984D-6CC09F998EB1}" type="pres">
      <dgm:prSet presAssocID="{3DA692FD-ADCB-469F-97A6-2060967FA400}" presName="compNode" presStyleCnt="0"/>
      <dgm:spPr/>
    </dgm:pt>
    <dgm:pt modelId="{CEF74316-B35A-4B54-A70E-CAABD4693DFF}" type="pres">
      <dgm:prSet presAssocID="{3DA692FD-ADCB-469F-97A6-2060967FA400}" presName="bgRect" presStyleLbl="bgShp" presStyleIdx="3" presStyleCnt="4"/>
      <dgm:spPr/>
    </dgm:pt>
    <dgm:pt modelId="{C8A687F5-A894-42B7-8127-2CA92A2A0F65}" type="pres">
      <dgm:prSet presAssocID="{3DA692FD-ADCB-469F-97A6-2060967FA4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Suit"/>
        </a:ext>
      </dgm:extLst>
    </dgm:pt>
    <dgm:pt modelId="{79A2D283-020F-4155-B34D-B804835F9D67}" type="pres">
      <dgm:prSet presAssocID="{3DA692FD-ADCB-469F-97A6-2060967FA400}" presName="spaceRect" presStyleCnt="0"/>
      <dgm:spPr/>
    </dgm:pt>
    <dgm:pt modelId="{B400F001-E20F-4809-8DB3-E45F95B12733}" type="pres">
      <dgm:prSet presAssocID="{3DA692FD-ADCB-469F-97A6-2060967FA400}" presName="parTx" presStyleLbl="revTx" presStyleIdx="6" presStyleCnt="8">
        <dgm:presLayoutVars>
          <dgm:chMax val="0"/>
          <dgm:chPref val="0"/>
        </dgm:presLayoutVars>
      </dgm:prSet>
      <dgm:spPr/>
    </dgm:pt>
    <dgm:pt modelId="{788F4B35-339A-40F0-9D3E-474E4C28F0D8}" type="pres">
      <dgm:prSet presAssocID="{3DA692FD-ADCB-469F-97A6-2060967FA400}" presName="desTx" presStyleLbl="revTx" presStyleIdx="7" presStyleCnt="8" custScaleX="114676">
        <dgm:presLayoutVars/>
      </dgm:prSet>
      <dgm:spPr/>
    </dgm:pt>
  </dgm:ptLst>
  <dgm:cxnLst>
    <dgm:cxn modelId="{8F0C6A02-F882-4387-827D-D71EC1226BE9}" type="presOf" srcId="{9EEC4EBF-06B5-46C1-845B-9D4E02C46E11}" destId="{BF13B05F-7EF4-4CAF-A822-464FBDA8C37D}" srcOrd="0" destOrd="0" presId="urn:microsoft.com/office/officeart/2018/2/layout/IconVerticalSolidList"/>
    <dgm:cxn modelId="{AA04801D-4567-4E23-90ED-BE0DCB2900FA}" type="presOf" srcId="{C5759A62-C65C-4C19-9653-69B3209443FA}" destId="{565CCC1A-63A5-4074-9E10-79F3A7703F58}" srcOrd="0" destOrd="0" presId="urn:microsoft.com/office/officeart/2018/2/layout/IconVerticalSolidList"/>
    <dgm:cxn modelId="{8C050D31-F0F2-4824-891D-C41C1919B3F5}" type="presOf" srcId="{E920AB46-0820-4E20-B355-A64B6598DF43}" destId="{4F3A641F-67A1-48D3-982A-B0E5F1AE9B66}" srcOrd="0" destOrd="0" presId="urn:microsoft.com/office/officeart/2018/2/layout/IconVerticalSolidList"/>
    <dgm:cxn modelId="{4CC01A5E-9B6B-4793-9E84-0A2358DFFC66}" srcId="{E920AB46-0820-4E20-B355-A64B6598DF43}" destId="{3DA692FD-ADCB-469F-97A6-2060967FA400}" srcOrd="3" destOrd="0" parTransId="{1B8333A7-A2A5-42F7-B02E-2108AA9B1E1B}" sibTransId="{04CF98AC-AF79-47E5-A14F-5EB1C152669E}"/>
    <dgm:cxn modelId="{BC361E45-AAE3-46DE-A4E0-47B7A12C944A}" srcId="{9EEC4EBF-06B5-46C1-845B-9D4E02C46E11}" destId="{C5759A62-C65C-4C19-9653-69B3209443FA}" srcOrd="0" destOrd="0" parTransId="{1D47AFE9-766C-4C96-84CB-2021C92597F8}" sibTransId="{293E244F-2F40-48A5-A883-8121DF93674B}"/>
    <dgm:cxn modelId="{BEAE3845-63CC-4672-B0D6-3710B00BE5FE}" srcId="{CD26BA66-143F-4B24-909F-5BE9757B6BA7}" destId="{D876682C-9692-4BEE-922F-E5CD6C0EB54A}" srcOrd="0" destOrd="0" parTransId="{4728EA12-CF25-4A4F-95DD-281FD5CAC149}" sibTransId="{9BE020C2-1872-4857-ADDB-EE5B98171B4B}"/>
    <dgm:cxn modelId="{C446B567-6552-43DA-8982-156F6B9AAE25}" type="presOf" srcId="{BDCEFF70-1AE8-44C3-9F22-C2F6BC152B16}" destId="{788F4B35-339A-40F0-9D3E-474E4C28F0D8}" srcOrd="0" destOrd="0" presId="urn:microsoft.com/office/officeart/2018/2/layout/IconVerticalSolidList"/>
    <dgm:cxn modelId="{ECC2844B-8A97-4F1E-B85C-DAA7151DDC53}" srcId="{3DA692FD-ADCB-469F-97A6-2060967FA400}" destId="{BDCEFF70-1AE8-44C3-9F22-C2F6BC152B16}" srcOrd="0" destOrd="0" parTransId="{7450FB62-8AB4-493E-8692-6568BB797DD8}" sibTransId="{7EEEFE09-67A1-42F6-9005-766B46717E3E}"/>
    <dgm:cxn modelId="{4C67C84B-5B66-4E69-9366-2B9DC82AF4F8}" type="presOf" srcId="{CD26BA66-143F-4B24-909F-5BE9757B6BA7}" destId="{7DCC7875-85CD-417F-A0D6-02829E867EEA}" srcOrd="0" destOrd="0" presId="urn:microsoft.com/office/officeart/2018/2/layout/IconVerticalSolidList"/>
    <dgm:cxn modelId="{C6828F4E-DBFD-457F-A17F-83C9EA1952CF}" srcId="{E920AB46-0820-4E20-B355-A64B6598DF43}" destId="{CD26BA66-143F-4B24-909F-5BE9757B6BA7}" srcOrd="0" destOrd="0" parTransId="{DB247713-E0BD-43BB-847A-45EEBF58169A}" sibTransId="{AD0C20DE-29CA-4ED2-8051-8AB9A4607755}"/>
    <dgm:cxn modelId="{D2EA5F77-A6C1-4636-A5E6-E6BDEF69D1E4}" type="presOf" srcId="{C90294BF-A8E8-4593-AA1F-192D56C848D2}" destId="{08B2242E-49A5-4906-92E5-7C75056611F2}" srcOrd="0" destOrd="1" presId="urn:microsoft.com/office/officeart/2018/2/layout/IconVerticalSolidList"/>
    <dgm:cxn modelId="{558DBF78-76B2-42EC-9AD9-31872F1D1FA4}" srcId="{962A6863-0462-4079-A5A5-AD6A85EBBF29}" destId="{01EFBA8D-6EE7-4CEB-A06C-3FF7BB76C1B8}" srcOrd="0" destOrd="0" parTransId="{59CB79C8-9214-4229-8E6D-D53B33E14AB4}" sibTransId="{CE2CD1C1-75CE-4177-A223-466D9A957595}"/>
    <dgm:cxn modelId="{5135235A-384E-4C10-8865-65311DF98111}" srcId="{962A6863-0462-4079-A5A5-AD6A85EBBF29}" destId="{C90294BF-A8E8-4593-AA1F-192D56C848D2}" srcOrd="1" destOrd="0" parTransId="{DDAC715F-4734-4FCE-BEA8-E6225A21C37E}" sibTransId="{2D38CA28-3048-46A6-A0A1-84D722005A83}"/>
    <dgm:cxn modelId="{D1CCF18B-3884-4C50-AD52-F118CF37E5A7}" type="presOf" srcId="{01EFBA8D-6EE7-4CEB-A06C-3FF7BB76C1B8}" destId="{08B2242E-49A5-4906-92E5-7C75056611F2}" srcOrd="0" destOrd="0" presId="urn:microsoft.com/office/officeart/2018/2/layout/IconVerticalSolidList"/>
    <dgm:cxn modelId="{FD754B92-1A6E-4A9B-B1D0-618634618CB9}" srcId="{E920AB46-0820-4E20-B355-A64B6598DF43}" destId="{962A6863-0462-4079-A5A5-AD6A85EBBF29}" srcOrd="1" destOrd="0" parTransId="{2E01E344-420C-4035-8AB8-AB4CDCC63B9D}" sibTransId="{CF6FAED2-2D02-4ACE-A64E-7BF0C3204B32}"/>
    <dgm:cxn modelId="{6A333F97-0709-4267-BDE7-674AC3261B46}" type="presOf" srcId="{D876682C-9692-4BEE-922F-E5CD6C0EB54A}" destId="{7ABB3295-4161-460A-AC70-58DB9A5F50D4}" srcOrd="0" destOrd="0" presId="urn:microsoft.com/office/officeart/2018/2/layout/IconVerticalSolidList"/>
    <dgm:cxn modelId="{7136B6BE-2CFC-4CB2-AA77-704931292E3F}" type="presOf" srcId="{6BE837CA-209E-46AF-AED4-F5ECED2A1610}" destId="{788F4B35-339A-40F0-9D3E-474E4C28F0D8}" srcOrd="0" destOrd="1" presId="urn:microsoft.com/office/officeart/2018/2/layout/IconVerticalSolidList"/>
    <dgm:cxn modelId="{E21210CA-A337-4D74-81B3-3079CA9ED520}" srcId="{3DA692FD-ADCB-469F-97A6-2060967FA400}" destId="{6BE837CA-209E-46AF-AED4-F5ECED2A1610}" srcOrd="1" destOrd="0" parTransId="{3B49F855-67C1-4956-9385-1C48DEC3EAAE}" sibTransId="{EE5C07D9-D180-44FE-9D73-10C8492492C8}"/>
    <dgm:cxn modelId="{C3F063CA-7FCB-42CD-8D72-8279029FA5B6}" type="presOf" srcId="{3DA692FD-ADCB-469F-97A6-2060967FA400}" destId="{B400F001-E20F-4809-8DB3-E45F95B12733}" srcOrd="0" destOrd="0" presId="urn:microsoft.com/office/officeart/2018/2/layout/IconVerticalSolidList"/>
    <dgm:cxn modelId="{F9CE2CD8-E10C-4133-A08E-6D2AFEC2C7F2}" type="presOf" srcId="{962A6863-0462-4079-A5A5-AD6A85EBBF29}" destId="{897A3A2A-CF41-4A04-AADA-A4FCFB8744DF}" srcOrd="0" destOrd="0" presId="urn:microsoft.com/office/officeart/2018/2/layout/IconVerticalSolidList"/>
    <dgm:cxn modelId="{68CE53DB-6F4D-42F6-8C09-88D5C1BBD9D2}" srcId="{CD26BA66-143F-4B24-909F-5BE9757B6BA7}" destId="{D858EA00-C972-4ADE-BB83-2F060F80BFCF}" srcOrd="1" destOrd="0" parTransId="{EA412B6F-9115-4E1E-A504-A3AEE09EC887}" sibTransId="{FE9A6851-D086-43E8-BEF8-702316B28267}"/>
    <dgm:cxn modelId="{AAA3D7DB-1987-41CC-AFE6-DE75108D7B22}" type="presOf" srcId="{D858EA00-C972-4ADE-BB83-2F060F80BFCF}" destId="{7ABB3295-4161-460A-AC70-58DB9A5F50D4}" srcOrd="0" destOrd="1" presId="urn:microsoft.com/office/officeart/2018/2/layout/IconVerticalSolidList"/>
    <dgm:cxn modelId="{723102DE-82AE-4C26-927E-EBACF23E2688}" srcId="{E920AB46-0820-4E20-B355-A64B6598DF43}" destId="{9EEC4EBF-06B5-46C1-845B-9D4E02C46E11}" srcOrd="2" destOrd="0" parTransId="{F0C39B0E-B02E-43C6-AD6E-432FCA40F7E6}" sibTransId="{69DCDA83-CAE5-4031-8DC1-6BB495F7BAEF}"/>
    <dgm:cxn modelId="{FAB00EFE-0517-4E8D-BF53-606E77E5B5F8}" type="presParOf" srcId="{4F3A641F-67A1-48D3-982A-B0E5F1AE9B66}" destId="{A2152EED-6AAF-4C46-A901-3C422A2DD189}" srcOrd="0" destOrd="0" presId="urn:microsoft.com/office/officeart/2018/2/layout/IconVerticalSolidList"/>
    <dgm:cxn modelId="{AC1CD8EE-8AF1-4382-A64D-A7845CEBD0FE}" type="presParOf" srcId="{A2152EED-6AAF-4C46-A901-3C422A2DD189}" destId="{3C2C159E-6443-486D-A289-B9E3237515FD}" srcOrd="0" destOrd="0" presId="urn:microsoft.com/office/officeart/2018/2/layout/IconVerticalSolidList"/>
    <dgm:cxn modelId="{67FDB760-7568-412A-BE6F-43A35B6B58D5}" type="presParOf" srcId="{A2152EED-6AAF-4C46-A901-3C422A2DD189}" destId="{411441BB-44E1-4DB2-BDE5-00DD10A10502}" srcOrd="1" destOrd="0" presId="urn:microsoft.com/office/officeart/2018/2/layout/IconVerticalSolidList"/>
    <dgm:cxn modelId="{035DF609-D6A9-4DEC-83A6-9283AAAB6640}" type="presParOf" srcId="{A2152EED-6AAF-4C46-A901-3C422A2DD189}" destId="{82F34932-FB92-4843-9CB0-4A7CCE106BB5}" srcOrd="2" destOrd="0" presId="urn:microsoft.com/office/officeart/2018/2/layout/IconVerticalSolidList"/>
    <dgm:cxn modelId="{DDF668DB-9977-4973-92A6-254082E6FC9D}" type="presParOf" srcId="{A2152EED-6AAF-4C46-A901-3C422A2DD189}" destId="{7DCC7875-85CD-417F-A0D6-02829E867EEA}" srcOrd="3" destOrd="0" presId="urn:microsoft.com/office/officeart/2018/2/layout/IconVerticalSolidList"/>
    <dgm:cxn modelId="{9AFEC2D7-D6F0-4402-A901-AD292D384A75}" type="presParOf" srcId="{A2152EED-6AAF-4C46-A901-3C422A2DD189}" destId="{7ABB3295-4161-460A-AC70-58DB9A5F50D4}" srcOrd="4" destOrd="0" presId="urn:microsoft.com/office/officeart/2018/2/layout/IconVerticalSolidList"/>
    <dgm:cxn modelId="{67B3686D-7CF7-4B92-BA24-7EE3006515B8}" type="presParOf" srcId="{4F3A641F-67A1-48D3-982A-B0E5F1AE9B66}" destId="{30013747-5C58-4066-BDBB-12B3B0BFE4D3}" srcOrd="1" destOrd="0" presId="urn:microsoft.com/office/officeart/2018/2/layout/IconVerticalSolidList"/>
    <dgm:cxn modelId="{A82E4A99-06DB-4675-A4A2-057146053597}" type="presParOf" srcId="{4F3A641F-67A1-48D3-982A-B0E5F1AE9B66}" destId="{66C3AA64-05F8-44A2-91ED-35BF762A77FA}" srcOrd="2" destOrd="0" presId="urn:microsoft.com/office/officeart/2018/2/layout/IconVerticalSolidList"/>
    <dgm:cxn modelId="{B01CFDAB-F42B-4A47-8DBA-AEE47F058AF0}" type="presParOf" srcId="{66C3AA64-05F8-44A2-91ED-35BF762A77FA}" destId="{FEDE1129-2305-42CE-8493-F3697A3617FE}" srcOrd="0" destOrd="0" presId="urn:microsoft.com/office/officeart/2018/2/layout/IconVerticalSolidList"/>
    <dgm:cxn modelId="{F1307FCC-C64C-4EE3-82E9-CBC7112C4A0E}" type="presParOf" srcId="{66C3AA64-05F8-44A2-91ED-35BF762A77FA}" destId="{2AE92863-1B5D-4A80-9474-74755E675B99}" srcOrd="1" destOrd="0" presId="urn:microsoft.com/office/officeart/2018/2/layout/IconVerticalSolidList"/>
    <dgm:cxn modelId="{8F38BD18-DB41-4B5E-BB45-6EEE3D8D14A0}" type="presParOf" srcId="{66C3AA64-05F8-44A2-91ED-35BF762A77FA}" destId="{41D76768-D92D-4174-909D-9579BEE51151}" srcOrd="2" destOrd="0" presId="urn:microsoft.com/office/officeart/2018/2/layout/IconVerticalSolidList"/>
    <dgm:cxn modelId="{5577E64F-AE8C-4E9C-81CE-DC8D4DB4A809}" type="presParOf" srcId="{66C3AA64-05F8-44A2-91ED-35BF762A77FA}" destId="{897A3A2A-CF41-4A04-AADA-A4FCFB8744DF}" srcOrd="3" destOrd="0" presId="urn:microsoft.com/office/officeart/2018/2/layout/IconVerticalSolidList"/>
    <dgm:cxn modelId="{5859A103-2288-4313-AAE5-6D2B0A2CEBF6}" type="presParOf" srcId="{66C3AA64-05F8-44A2-91ED-35BF762A77FA}" destId="{08B2242E-49A5-4906-92E5-7C75056611F2}" srcOrd="4" destOrd="0" presId="urn:microsoft.com/office/officeart/2018/2/layout/IconVerticalSolidList"/>
    <dgm:cxn modelId="{7392761B-7336-4515-9502-DF1F9A300058}" type="presParOf" srcId="{4F3A641F-67A1-48D3-982A-B0E5F1AE9B66}" destId="{D4988659-B411-497B-B8A1-86737445595C}" srcOrd="3" destOrd="0" presId="urn:microsoft.com/office/officeart/2018/2/layout/IconVerticalSolidList"/>
    <dgm:cxn modelId="{85DC0C62-168F-4031-A0DA-5E9CBA344205}" type="presParOf" srcId="{4F3A641F-67A1-48D3-982A-B0E5F1AE9B66}" destId="{9E5C4EE5-BCCB-4DD0-A759-2E0B12034060}" srcOrd="4" destOrd="0" presId="urn:microsoft.com/office/officeart/2018/2/layout/IconVerticalSolidList"/>
    <dgm:cxn modelId="{FBD57ADF-FA16-405A-81CD-CFEF66A89D34}" type="presParOf" srcId="{9E5C4EE5-BCCB-4DD0-A759-2E0B12034060}" destId="{BB41567B-59C8-47AD-AF77-E9CE71372623}" srcOrd="0" destOrd="0" presId="urn:microsoft.com/office/officeart/2018/2/layout/IconVerticalSolidList"/>
    <dgm:cxn modelId="{BDC8A91B-0D0D-4221-931D-D306BCB9305E}" type="presParOf" srcId="{9E5C4EE5-BCCB-4DD0-A759-2E0B12034060}" destId="{CEDF9486-90B9-43D5-8C90-F712898414B7}" srcOrd="1" destOrd="0" presId="urn:microsoft.com/office/officeart/2018/2/layout/IconVerticalSolidList"/>
    <dgm:cxn modelId="{33DDD55E-E0A8-4AD2-B31E-5D6E05AB8BE8}" type="presParOf" srcId="{9E5C4EE5-BCCB-4DD0-A759-2E0B12034060}" destId="{5C3F9A9B-4FBC-41E3-AC72-59A970E42A76}" srcOrd="2" destOrd="0" presId="urn:microsoft.com/office/officeart/2018/2/layout/IconVerticalSolidList"/>
    <dgm:cxn modelId="{2D1ED864-D70B-4EE6-A2BB-15C260ED4E8D}" type="presParOf" srcId="{9E5C4EE5-BCCB-4DD0-A759-2E0B12034060}" destId="{BF13B05F-7EF4-4CAF-A822-464FBDA8C37D}" srcOrd="3" destOrd="0" presId="urn:microsoft.com/office/officeart/2018/2/layout/IconVerticalSolidList"/>
    <dgm:cxn modelId="{9385F2F5-4796-47E5-8D2D-30C97BAFC45E}" type="presParOf" srcId="{9E5C4EE5-BCCB-4DD0-A759-2E0B12034060}" destId="{565CCC1A-63A5-4074-9E10-79F3A7703F58}" srcOrd="4" destOrd="0" presId="urn:microsoft.com/office/officeart/2018/2/layout/IconVerticalSolidList"/>
    <dgm:cxn modelId="{3A54831C-5BA6-427C-B4A3-15B31222F030}" type="presParOf" srcId="{4F3A641F-67A1-48D3-982A-B0E5F1AE9B66}" destId="{9C84FBEA-CEB9-476B-8192-091C1A68B92E}" srcOrd="5" destOrd="0" presId="urn:microsoft.com/office/officeart/2018/2/layout/IconVerticalSolidList"/>
    <dgm:cxn modelId="{B92381A4-7D3A-416D-A40F-D34D460C3A73}" type="presParOf" srcId="{4F3A641F-67A1-48D3-982A-B0E5F1AE9B66}" destId="{B46741F8-F590-4197-984D-6CC09F998EB1}" srcOrd="6" destOrd="0" presId="urn:microsoft.com/office/officeart/2018/2/layout/IconVerticalSolidList"/>
    <dgm:cxn modelId="{8FE84B3D-1BBB-4909-A909-36793A56FE6B}" type="presParOf" srcId="{B46741F8-F590-4197-984D-6CC09F998EB1}" destId="{CEF74316-B35A-4B54-A70E-CAABD4693DFF}" srcOrd="0" destOrd="0" presId="urn:microsoft.com/office/officeart/2018/2/layout/IconVerticalSolidList"/>
    <dgm:cxn modelId="{EC2CBB2B-A6D7-4468-AF2F-A42E8544962C}" type="presParOf" srcId="{B46741F8-F590-4197-984D-6CC09F998EB1}" destId="{C8A687F5-A894-42B7-8127-2CA92A2A0F65}" srcOrd="1" destOrd="0" presId="urn:microsoft.com/office/officeart/2018/2/layout/IconVerticalSolidList"/>
    <dgm:cxn modelId="{1F4DA0C0-83C2-4E30-A5F1-711A3B74E1CF}" type="presParOf" srcId="{B46741F8-F590-4197-984D-6CC09F998EB1}" destId="{79A2D283-020F-4155-B34D-B804835F9D67}" srcOrd="2" destOrd="0" presId="urn:microsoft.com/office/officeart/2018/2/layout/IconVerticalSolidList"/>
    <dgm:cxn modelId="{06BA3A8B-704F-478A-A636-9276873B8B82}" type="presParOf" srcId="{B46741F8-F590-4197-984D-6CC09F998EB1}" destId="{B400F001-E20F-4809-8DB3-E45F95B12733}" srcOrd="3" destOrd="0" presId="urn:microsoft.com/office/officeart/2018/2/layout/IconVerticalSolidList"/>
    <dgm:cxn modelId="{FEA44C05-2DAF-469D-83B8-FB2545990E68}" type="presParOf" srcId="{B46741F8-F590-4197-984D-6CC09F998EB1}" destId="{788F4B35-339A-40F0-9D3E-474E4C28F0D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C159E-6443-486D-A289-B9E3237515FD}">
      <dsp:nvSpPr>
        <dsp:cNvPr id="0" name=""/>
        <dsp:cNvSpPr/>
      </dsp:nvSpPr>
      <dsp:spPr>
        <a:xfrm>
          <a:off x="-158835" y="0"/>
          <a:ext cx="5867399" cy="1140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441BB-44E1-4DB2-BDE5-00DD10A10502}">
      <dsp:nvSpPr>
        <dsp:cNvPr id="0" name=""/>
        <dsp:cNvSpPr/>
      </dsp:nvSpPr>
      <dsp:spPr>
        <a:xfrm>
          <a:off x="186228" y="266868"/>
          <a:ext cx="627388" cy="627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C7875-85CD-417F-A0D6-02829E867EEA}">
      <dsp:nvSpPr>
        <dsp:cNvPr id="0" name=""/>
        <dsp:cNvSpPr/>
      </dsp:nvSpPr>
      <dsp:spPr>
        <a:xfrm>
          <a:off x="1201436" y="10209"/>
          <a:ext cx="2466339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00"/>
              </a:solidFill>
            </a:rPr>
            <a:t>F</a:t>
          </a:r>
          <a:r>
            <a:rPr lang="en-US" sz="2800" b="1" i="1" kern="1200" dirty="0"/>
            <a:t>inding</a:t>
          </a:r>
          <a:r>
            <a:rPr lang="en-US" sz="2800" i="1" kern="1200" dirty="0"/>
            <a:t>: </a:t>
          </a:r>
          <a:endParaRPr lang="en-US" sz="2800" kern="1200" dirty="0"/>
        </a:p>
      </dsp:txBody>
      <dsp:txXfrm>
        <a:off x="1201436" y="10209"/>
        <a:ext cx="2466339" cy="1140706"/>
      </dsp:txXfrm>
    </dsp:sp>
    <dsp:sp modelId="{7ABB3295-4161-460A-AC70-58DB9A5F50D4}">
      <dsp:nvSpPr>
        <dsp:cNvPr id="0" name=""/>
        <dsp:cNvSpPr/>
      </dsp:nvSpPr>
      <dsp:spPr>
        <a:xfrm>
          <a:off x="3358123" y="10209"/>
          <a:ext cx="2611795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Text for indexing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Location information for spatial search</a:t>
          </a:r>
          <a:endParaRPr lang="en-US" sz="1800" kern="1200" dirty="0"/>
        </a:p>
      </dsp:txBody>
      <dsp:txXfrm>
        <a:off x="3358123" y="10209"/>
        <a:ext cx="2611795" cy="1140706"/>
      </dsp:txXfrm>
    </dsp:sp>
    <dsp:sp modelId="{FEDE1129-2305-42CE-8493-F3697A3617FE}">
      <dsp:nvSpPr>
        <dsp:cNvPr id="0" name=""/>
        <dsp:cNvSpPr/>
      </dsp:nvSpPr>
      <dsp:spPr>
        <a:xfrm>
          <a:off x="-158835" y="1436093"/>
          <a:ext cx="5867399" cy="11407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92863-1B5D-4A80-9474-74755E675B99}">
      <dsp:nvSpPr>
        <dsp:cNvPr id="0" name=""/>
        <dsp:cNvSpPr/>
      </dsp:nvSpPr>
      <dsp:spPr>
        <a:xfrm>
          <a:off x="186228" y="1692752"/>
          <a:ext cx="627388" cy="627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A3A2A-CF41-4A04-AADA-A4FCFB8744DF}">
      <dsp:nvSpPr>
        <dsp:cNvPr id="0" name=""/>
        <dsp:cNvSpPr/>
      </dsp:nvSpPr>
      <dsp:spPr>
        <a:xfrm>
          <a:off x="1158680" y="1436093"/>
          <a:ext cx="2640330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rgbClr val="FFFF00"/>
              </a:solidFill>
            </a:rPr>
            <a:t>A</a:t>
          </a:r>
          <a:r>
            <a:rPr lang="en-US" sz="2800" i="1" kern="1200" dirty="0"/>
            <a:t>ccessing: </a:t>
          </a:r>
          <a:endParaRPr lang="en-US" sz="2800" kern="1200" dirty="0"/>
        </a:p>
      </dsp:txBody>
      <dsp:txXfrm>
        <a:off x="1158680" y="1436093"/>
        <a:ext cx="2640330" cy="1140706"/>
      </dsp:txXfrm>
    </dsp:sp>
    <dsp:sp modelId="{08B2242E-49A5-4906-92E5-7C75056611F2}">
      <dsp:nvSpPr>
        <dsp:cNvPr id="0" name=""/>
        <dsp:cNvSpPr/>
      </dsp:nvSpPr>
      <dsp:spPr>
        <a:xfrm>
          <a:off x="3478762" y="1436093"/>
          <a:ext cx="2547473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How to get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Access control</a:t>
          </a:r>
          <a:r>
            <a:rPr lang="en-US" sz="1400" i="1" kern="1200" dirty="0"/>
            <a:t>s</a:t>
          </a:r>
          <a:endParaRPr lang="en-US" sz="1400" kern="1200" dirty="0"/>
        </a:p>
      </dsp:txBody>
      <dsp:txXfrm>
        <a:off x="3478762" y="1436093"/>
        <a:ext cx="2547473" cy="1140706"/>
      </dsp:txXfrm>
    </dsp:sp>
    <dsp:sp modelId="{BB41567B-59C8-47AD-AF77-E9CE71372623}">
      <dsp:nvSpPr>
        <dsp:cNvPr id="0" name=""/>
        <dsp:cNvSpPr/>
      </dsp:nvSpPr>
      <dsp:spPr>
        <a:xfrm>
          <a:off x="-158835" y="2861976"/>
          <a:ext cx="5867399" cy="1140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F9486-90B9-43D5-8C90-F712898414B7}">
      <dsp:nvSpPr>
        <dsp:cNvPr id="0" name=""/>
        <dsp:cNvSpPr/>
      </dsp:nvSpPr>
      <dsp:spPr>
        <a:xfrm>
          <a:off x="186228" y="3118635"/>
          <a:ext cx="627388" cy="627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3B05F-7EF4-4CAF-A822-464FBDA8C37D}">
      <dsp:nvSpPr>
        <dsp:cNvPr id="0" name=""/>
        <dsp:cNvSpPr/>
      </dsp:nvSpPr>
      <dsp:spPr>
        <a:xfrm>
          <a:off x="1158680" y="2861976"/>
          <a:ext cx="2640330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rgbClr val="FFFF00"/>
              </a:solidFill>
            </a:rPr>
            <a:t>I</a:t>
          </a:r>
          <a:r>
            <a:rPr lang="en-US" sz="2800" i="1" kern="1200" dirty="0"/>
            <a:t>nteroperable: </a:t>
          </a:r>
          <a:endParaRPr lang="en-US" sz="2800" kern="1200" dirty="0"/>
        </a:p>
      </dsp:txBody>
      <dsp:txXfrm>
        <a:off x="1158680" y="2861976"/>
        <a:ext cx="2640330" cy="1140706"/>
      </dsp:txXfrm>
    </dsp:sp>
    <dsp:sp modelId="{565CCC1A-63A5-4074-9E10-79F3A7703F58}">
      <dsp:nvSpPr>
        <dsp:cNvPr id="0" name=""/>
        <dsp:cNvSpPr/>
      </dsp:nvSpPr>
      <dsp:spPr>
        <a:xfrm>
          <a:off x="3554860" y="2861976"/>
          <a:ext cx="2395277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Information model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Format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Schema</a:t>
          </a:r>
          <a:endParaRPr lang="en-US" sz="1800" kern="1200" dirty="0"/>
        </a:p>
      </dsp:txBody>
      <dsp:txXfrm>
        <a:off x="3554860" y="2861976"/>
        <a:ext cx="2395277" cy="1140706"/>
      </dsp:txXfrm>
    </dsp:sp>
    <dsp:sp modelId="{CEF74316-B35A-4B54-A70E-CAABD4693DFF}">
      <dsp:nvSpPr>
        <dsp:cNvPr id="0" name=""/>
        <dsp:cNvSpPr/>
      </dsp:nvSpPr>
      <dsp:spPr>
        <a:xfrm>
          <a:off x="-158835" y="4287859"/>
          <a:ext cx="5867399" cy="11407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687F5-A894-42B7-8127-2CA92A2A0F65}">
      <dsp:nvSpPr>
        <dsp:cNvPr id="0" name=""/>
        <dsp:cNvSpPr/>
      </dsp:nvSpPr>
      <dsp:spPr>
        <a:xfrm>
          <a:off x="186228" y="4544518"/>
          <a:ext cx="627388" cy="627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0F001-E20F-4809-8DB3-E45F95B12733}">
      <dsp:nvSpPr>
        <dsp:cNvPr id="0" name=""/>
        <dsp:cNvSpPr/>
      </dsp:nvSpPr>
      <dsp:spPr>
        <a:xfrm>
          <a:off x="1158680" y="4287859"/>
          <a:ext cx="2640330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00"/>
              </a:solidFill>
            </a:rPr>
            <a:t>R</a:t>
          </a:r>
          <a:r>
            <a:rPr lang="en-US" sz="2800" b="1" i="1" kern="1200" dirty="0"/>
            <a:t>eusable: </a:t>
          </a:r>
          <a:endParaRPr lang="en-US" sz="2800" kern="1200" dirty="0"/>
        </a:p>
      </dsp:txBody>
      <dsp:txXfrm>
        <a:off x="1158680" y="4287859"/>
        <a:ext cx="2640330" cy="1140706"/>
      </dsp:txXfrm>
    </dsp:sp>
    <dsp:sp modelId="{788F4B35-339A-40F0-9D3E-474E4C28F0D8}">
      <dsp:nvSpPr>
        <dsp:cNvPr id="0" name=""/>
        <dsp:cNvSpPr/>
      </dsp:nvSpPr>
      <dsp:spPr>
        <a:xfrm>
          <a:off x="3659076" y="4287859"/>
          <a:ext cx="2186844" cy="114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25" tIns="120725" rIns="120725" bIns="12072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Provenance,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Quality</a:t>
          </a:r>
          <a:endParaRPr lang="en-US" sz="1800" kern="1200" dirty="0"/>
        </a:p>
      </dsp:txBody>
      <dsp:txXfrm>
        <a:off x="3659076" y="4287859"/>
        <a:ext cx="2186844" cy="114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32D7-3887-4617-B13D-AE58F5BD18D4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AD27-BEB4-4EF2-97C0-FC88F4F2B2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7931/J2D21VH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Discrete_global_grid" TargetMode="External"/><Relationship Id="rId4" Type="http://schemas.openxmlformats.org/officeDocument/2006/relationships/hyperlink" Target="https://datastore.landcareresearch.co.nz/dataset/f0c488fe-ab25-4737-9d20-eb7777806a41/resource/f6e5726d-07be-460f-89be-bf1c84310972/download/gibbrhealpixdggs.pdf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geospatial.org/as/15-104r5/15-104r5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iscrete_global_grid" TargetMode="External"/><Relationship Id="rId5" Type="http://schemas.openxmlformats.org/officeDocument/2006/relationships/hyperlink" Target="https://datastore.landcareresearch.co.nz/dataset/f0c488fe-ab25-4737-9d20-eb7777806a41/resource/f6e5726d-07be-460f-89be-bf1c84310972/download/gibbrhealpixdggs.pdf" TargetMode="External"/><Relationship Id="rId4" Type="http://schemas.openxmlformats.org/officeDocument/2006/relationships/hyperlink" Target="http://dx.doi.org/10.7931/J2D21VH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7931/J2D21VH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Discrete_global_grid" TargetMode="External"/><Relationship Id="rId4" Type="http://schemas.openxmlformats.org/officeDocument/2006/relationships/hyperlink" Target="https://datastore.landcareresearch.co.nz/dataset/f0c488fe-ab25-4737-9d20-eb7777806a41/resource/f6e5726d-07be-460f-89be-bf1c84310972/download/gibbrhealpixdggs.pdf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spec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a16b/8122a512007ea2a12fabac2633242e9b2a69.pdf?_ga=2.35462695.705873008.1569879840-1030216213.15698798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For data to be FAIR, documentation==metadata is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19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Gibb R 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Raichev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 2013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rHEALPix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Discrete Global Grid System URL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 http://dx.doi.org/10.7931/J2D21VHM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US" dirty="0">
                <a:hlinkClick r:id="rId4"/>
              </a:rPr>
              <a:t>https://datastore.landcareresearch.co.nz/dataset/f0c488fe-ab25-4737-9d20-eb7777806a41/resource/f6e5726d-07be-460f-89be-bf1c84310972/download/gibbrhealpixdggs.pdf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Geohash https://en.wikipedia.org/wiki/Geohash</a:t>
            </a:r>
          </a:p>
          <a:p>
            <a:r>
              <a:rPr lang="en-US" dirty="0"/>
              <a:t>What3Words https://en.wikipedia.org/wiki/What3words</a:t>
            </a:r>
          </a:p>
          <a:p>
            <a:r>
              <a:rPr lang="en-US" dirty="0" err="1"/>
              <a:t>PlusCode</a:t>
            </a:r>
            <a:r>
              <a:rPr lang="en-US" dirty="0"/>
              <a:t> https://en.wikipedia.org/wiki/Open_Location_Code</a:t>
            </a:r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5"/>
              </a:rPr>
              <a:t>https://en.wikipedia.org/wiki/Discrete_global_grid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17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i="1" dirty="0"/>
              <a:t>Global  Grid systems </a:t>
            </a:r>
          </a:p>
          <a:p>
            <a:pPr lvl="1">
              <a:lnSpc>
                <a:spcPct val="100000"/>
              </a:lnSpc>
            </a:pPr>
            <a:r>
              <a:rPr lang="en-US" sz="1600" i="1" dirty="0"/>
              <a:t>Preserve area</a:t>
            </a:r>
          </a:p>
          <a:p>
            <a:pPr lvl="1">
              <a:lnSpc>
                <a:spcPct val="100000"/>
              </a:lnSpc>
            </a:pPr>
            <a:r>
              <a:rPr lang="en-US" sz="1600" i="1" dirty="0"/>
              <a:t>Global coverage</a:t>
            </a:r>
          </a:p>
          <a:p>
            <a:pPr lvl="1">
              <a:lnSpc>
                <a:spcPct val="100000"/>
              </a:lnSpc>
            </a:pPr>
            <a:r>
              <a:rPr lang="en-US" sz="1600" i="1" dirty="0"/>
              <a:t>Hierarchical</a:t>
            </a:r>
          </a:p>
          <a:p>
            <a:pPr lvl="1">
              <a:lnSpc>
                <a:spcPct val="100000"/>
              </a:lnSpc>
            </a:pPr>
            <a:r>
              <a:rPr lang="en-US" sz="1600" i="1" dirty="0"/>
              <a:t>Each cell has identifier</a:t>
            </a:r>
            <a:endParaRPr lang="en-US" sz="2400" i="1" dirty="0"/>
          </a:p>
          <a:p>
            <a:r>
              <a:rPr lang="en-US" dirty="0"/>
              <a:t>Globe is not a sphere</a:t>
            </a:r>
          </a:p>
          <a:p>
            <a:r>
              <a:rPr lang="en-US" dirty="0"/>
              <a:t>Lots of existing systems in place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DGGS </a:t>
            </a:r>
            <a:r>
              <a:rPr lang="en-US" dirty="0">
                <a:hlinkClick r:id="rId3"/>
              </a:rPr>
              <a:t>https://docs.opengeospatial.org/as/15-104r5/15-104r5.html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Gibb R 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Raichev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 2013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rHEALPix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Discrete Global Grid System URL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 http://dx.doi.org/10.7931/J2D21VHM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US" dirty="0">
                <a:hlinkClick r:id="rId5"/>
              </a:rPr>
              <a:t>https://datastore.landcareresearch.co.nz/dataset/f0c488fe-ab25-4737-9d20-eb7777806a41/resource/f6e5726d-07be-460f-89be-bf1c84310972/download/gibbrhealpixdggs.pdf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Geohash https://en.wikipedia.org/wiki/Geohash</a:t>
            </a:r>
          </a:p>
          <a:p>
            <a:r>
              <a:rPr lang="en-US" dirty="0"/>
              <a:t>What3Words https://en.wikipedia.org/wiki/What3words</a:t>
            </a:r>
          </a:p>
          <a:p>
            <a:r>
              <a:rPr lang="en-US" dirty="0" err="1"/>
              <a:t>PlusCode</a:t>
            </a:r>
            <a:r>
              <a:rPr lang="en-US" dirty="0"/>
              <a:t> https://en.wikipedia.org/wiki/Open_Location_Code</a:t>
            </a:r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6"/>
              </a:rPr>
              <a:t>https://en.wikipedia.org/wiki/Discrete_global_grid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08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03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47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data based on the information provided by their metadata, even without the data’s identifier.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5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Gibb R 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Raichev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 2013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rHEALPix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Discrete Global Grid System URL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 http://dx.doi.org/10.7931/J2D21VHM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US" dirty="0">
                <a:hlinkClick r:id="rId4"/>
              </a:rPr>
              <a:t>https://datastore.landcareresearch.co.nz/dataset/f0c488fe-ab25-4737-9d20-eb7777806a41/resource/f6e5726d-07be-460f-89be-bf1c84310972/download/gibbrhealpixdggs.pdf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Geohash https://en.wikipedia.org/wiki/Geohash</a:t>
            </a:r>
          </a:p>
          <a:p>
            <a:r>
              <a:rPr lang="en-US" dirty="0"/>
              <a:t>What3Words https://en.wikipedia.org/wiki/What3words</a:t>
            </a:r>
          </a:p>
          <a:p>
            <a:r>
              <a:rPr lang="en-US" dirty="0" err="1"/>
              <a:t>PlusCode</a:t>
            </a:r>
            <a:r>
              <a:rPr lang="en-US" dirty="0"/>
              <a:t> https://en.wikipedia.org/wiki/Open_Location_Code</a:t>
            </a:r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5"/>
              </a:rPr>
              <a:t>https://en.wikipedia.org/wiki/Discrete_global_grid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82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 </a:t>
            </a:r>
            <a:r>
              <a:rPr lang="en-US" dirty="0">
                <a:hlinkClick r:id="rId3"/>
              </a:rPr>
              <a:t>https://stacspec.org/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37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Datasets: DCAT</a:t>
            </a:r>
          </a:p>
          <a:p>
            <a:r>
              <a:rPr lang="en-US" sz="1200" i="1" dirty="0"/>
              <a:t>Spatial data: CSDGM, ISO19115</a:t>
            </a:r>
          </a:p>
          <a:p>
            <a:r>
              <a:rPr lang="en-US" sz="1200" i="1" dirty="0"/>
              <a:t>Ontologies: </a:t>
            </a:r>
            <a:r>
              <a:rPr lang="en-US" sz="1200" i="1" dirty="0">
                <a:hlinkClick r:id="rId3"/>
              </a:rPr>
              <a:t>MOD</a:t>
            </a:r>
            <a:r>
              <a:rPr lang="en-US" sz="1200" i="1" dirty="0"/>
              <a:t>, WIDICO</a:t>
            </a:r>
          </a:p>
          <a:p>
            <a:r>
              <a:rPr lang="en-US" sz="1200" i="1" dirty="0"/>
              <a:t>Statistical data: DDI</a:t>
            </a:r>
          </a:p>
          <a:p>
            <a:r>
              <a:rPr lang="en-US" sz="1200" i="1" dirty="0"/>
              <a:t>Web pages: schema.org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What is the status of the standard/technology/platform? Is it well-adopted? Among what audiences/domains? Are there production tools?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30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7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10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74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1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44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50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368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74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71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72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1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10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7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29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05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44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01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vocab-dcat-2/#time-and-spa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3429000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</a:rPr>
              <a:t>Spatial metadata</a:t>
            </a:r>
            <a:br>
              <a:rPr lang="de-DE" i="1" dirty="0"/>
            </a:br>
            <a:br>
              <a:rPr lang="de-DE" i="1" dirty="0"/>
            </a:br>
            <a:r>
              <a:rPr lang="de-DE" sz="2800" b="0" dirty="0"/>
              <a:t>Stephen M. Richard</a:t>
            </a:r>
            <a:br>
              <a:rPr lang="de-DE" i="1" dirty="0"/>
            </a:br>
            <a:r>
              <a:rPr lang="de-DE" sz="1600" b="0" dirty="0"/>
              <a:t>US Geoscience Information Network</a:t>
            </a:r>
            <a:br>
              <a:rPr lang="de-DE" sz="1600" b="0" dirty="0"/>
            </a:br>
            <a:r>
              <a:rPr lang="de-DE" sz="1600" b="0" dirty="0"/>
              <a:t>NSF Earth Cube</a:t>
            </a:r>
            <a:br>
              <a:rPr lang="de-DE" sz="1600" b="0" dirty="0"/>
            </a:br>
            <a:r>
              <a:rPr lang="de-DE" sz="1600" b="0" dirty="0"/>
              <a:t>Tucson, AZ USA</a:t>
            </a:r>
            <a:endParaRPr lang="de-DE" sz="2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85344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Workshop on</a:t>
            </a:r>
            <a:br>
              <a:rPr lang="en-US" dirty="0"/>
            </a:br>
            <a:r>
              <a:rPr lang="en-US" dirty="0"/>
              <a:t>Interoperability of Metadata  Standards in Cross-Domain Science, Health, and Social Science Applications II</a:t>
            </a:r>
            <a:endParaRPr lang="de-DE" dirty="0"/>
          </a:p>
          <a:p>
            <a:r>
              <a:rPr lang="de-DE" dirty="0"/>
              <a:t>Schloss </a:t>
            </a:r>
            <a:r>
              <a:rPr lang="de-DE" dirty="0" err="1"/>
              <a:t>Dagstuhl</a:t>
            </a:r>
            <a:r>
              <a:rPr lang="de-DE" dirty="0"/>
              <a:t> – Leibniz Center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Informatics</a:t>
            </a:r>
            <a:r>
              <a:rPr lang="de-DE" dirty="0"/>
              <a:t> </a:t>
            </a:r>
            <a:r>
              <a:rPr lang="de-DE" dirty="0" err="1"/>
              <a:t>Wadern</a:t>
            </a:r>
            <a:r>
              <a:rPr lang="de-DE" dirty="0"/>
              <a:t>, Germany, </a:t>
            </a:r>
            <a:r>
              <a:rPr lang="de-DE" dirty="0" err="1"/>
              <a:t>October</a:t>
            </a:r>
            <a:r>
              <a:rPr lang="de-DE" dirty="0"/>
              <a:t> 7-11, 2019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8534400" cy="2686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52400"/>
            <a:ext cx="7131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8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4356" y="609600"/>
            <a:ext cx="2102644" cy="5603310"/>
          </a:xfrm>
        </p:spPr>
        <p:txBody>
          <a:bodyPr>
            <a:normAutofit/>
          </a:bodyPr>
          <a:lstStyle/>
          <a:p>
            <a:r>
              <a:rPr lang="en-US" b="1" dirty="0"/>
              <a:t>Goals</a:t>
            </a:r>
            <a:endParaRPr lang="de-DE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D4F61B7-DB35-4851-90BF-BAB846BD1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802771"/>
              </p:ext>
            </p:extLst>
          </p:nvPr>
        </p:nvGraphicFramePr>
        <p:xfrm>
          <a:off x="3124200" y="685800"/>
          <a:ext cx="5867400" cy="54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952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Communities define sets of metadata elements they consider important</a:t>
            </a:r>
          </a:p>
          <a:p>
            <a:r>
              <a:rPr lang="en-US" i="1" dirty="0"/>
              <a:t>MANY different schemes are in use</a:t>
            </a:r>
          </a:p>
          <a:p>
            <a:r>
              <a:rPr lang="en-US" i="1" dirty="0"/>
              <a:t>Focus has been on discovery/find,  emphasis is changing…</a:t>
            </a:r>
          </a:p>
          <a:p>
            <a:r>
              <a:rPr lang="en-US" i="1" dirty="0"/>
              <a:t>Cross domain aggregation for discovery</a:t>
            </a:r>
          </a:p>
          <a:p>
            <a:pPr marL="457200" lvl="1" indent="0">
              <a:buNone/>
            </a:pPr>
            <a:r>
              <a:rPr lang="en-US" i="1" dirty="0"/>
              <a:t>– harvest and index on a set of elements that are common </a:t>
            </a:r>
          </a:p>
          <a:p>
            <a:endParaRPr lang="de-DE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93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32FE-7C88-4874-B2A3-09320705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6F08-B472-4769-9EFF-7B135C3FF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DDI, CSDGM, EML, ISO, DCAT, Schema.org, STAC…..</a:t>
            </a:r>
          </a:p>
          <a:p>
            <a:r>
              <a:rPr lang="en-US" sz="2400" dirty="0"/>
              <a:t>All include various text fields that can be indexed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Solves first order discovery problem</a:t>
            </a:r>
          </a:p>
          <a:p>
            <a:r>
              <a:rPr lang="en-US" sz="2400" dirty="0"/>
              <a:t>Cross domain issues: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Shared vocabulary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Location </a:t>
            </a:r>
          </a:p>
        </p:txBody>
      </p:sp>
    </p:spTree>
    <p:extLst>
      <p:ext uri="{BB962C8B-B14F-4D97-AF65-F5344CB8AC3E}">
        <p14:creationId xmlns:p14="http://schemas.microsoft.com/office/powerpoint/2010/main" val="374599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Emergence of schema.org and sitemap approach</a:t>
            </a:r>
          </a:p>
          <a:p>
            <a:r>
              <a:rPr lang="en-US" sz="2400" i="1" dirty="0"/>
              <a:t>Move towards Open world descriptions </a:t>
            </a:r>
          </a:p>
          <a:p>
            <a:r>
              <a:rPr lang="en-US" sz="2400" i="1" dirty="0"/>
              <a:t>Improving text analytics to extract information </a:t>
            </a:r>
          </a:p>
          <a:p>
            <a:pPr lvl="1"/>
            <a:r>
              <a:rPr lang="en-US" sz="2000" i="1" dirty="0"/>
              <a:t>Semantic integration</a:t>
            </a:r>
          </a:p>
          <a:p>
            <a:pPr lvl="1"/>
            <a:r>
              <a:rPr lang="en-US" sz="2000" i="1" dirty="0"/>
              <a:t>Location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de-DE" sz="2400" i="1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8274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Purpose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Data integration requires an integration basis</a:t>
            </a:r>
          </a:p>
          <a:p>
            <a:pPr lvl="1">
              <a:spcBef>
                <a:spcPts val="0"/>
              </a:spcBef>
            </a:pPr>
            <a:r>
              <a:rPr lang="en-US" sz="2200" i="1" dirty="0"/>
              <a:t>Same individual</a:t>
            </a:r>
          </a:p>
          <a:p>
            <a:pPr lvl="1">
              <a:spcBef>
                <a:spcPts val="0"/>
              </a:spcBef>
            </a:pPr>
            <a:r>
              <a:rPr lang="en-US" sz="2200" i="1" dirty="0"/>
              <a:t>Same location</a:t>
            </a:r>
          </a:p>
          <a:p>
            <a:pPr lvl="1">
              <a:spcBef>
                <a:spcPts val="0"/>
              </a:spcBef>
            </a:pPr>
            <a:r>
              <a:rPr lang="en-US" sz="2200" i="1" dirty="0"/>
              <a:t>Same time…</a:t>
            </a:r>
          </a:p>
          <a:p>
            <a:r>
              <a:rPr lang="de-DE" sz="3200" i="1" dirty="0"/>
              <a:t>Location as the basis for integration</a:t>
            </a:r>
          </a:p>
          <a:p>
            <a:pPr marL="0" indent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6962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Clearly define WHAT is being located</a:t>
            </a:r>
          </a:p>
          <a:p>
            <a:r>
              <a:rPr lang="en-US" sz="2800" i="1" dirty="0"/>
              <a:t>Decide on the frame of reference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i="1" dirty="0"/>
              <a:t>Relative to adjacent features – shoreline, delta, north side of mountain</a:t>
            </a:r>
          </a:p>
          <a:p>
            <a:pPr lvl="1">
              <a:spcBef>
                <a:spcPts val="0"/>
              </a:spcBef>
            </a:pPr>
            <a:r>
              <a:rPr lang="en-US" sz="2400" i="1" dirty="0"/>
              <a:t>Relative to some fixed reference frame</a:t>
            </a:r>
          </a:p>
          <a:p>
            <a:r>
              <a:rPr lang="de-DE" sz="2800" i="1" dirty="0"/>
              <a:t>How will the location be encoded for computation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956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Approach for location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i="1" dirty="0"/>
              <a:t>Place names</a:t>
            </a:r>
          </a:p>
          <a:p>
            <a:pPr>
              <a:lnSpc>
                <a:spcPct val="100000"/>
              </a:lnSpc>
            </a:pPr>
            <a:r>
              <a:rPr lang="en-US" sz="3200" i="1" dirty="0"/>
              <a:t>Street Addressing</a:t>
            </a:r>
          </a:p>
          <a:p>
            <a:pPr>
              <a:lnSpc>
                <a:spcPct val="100000"/>
              </a:lnSpc>
            </a:pPr>
            <a:r>
              <a:rPr lang="en-US" sz="3200" i="1" dirty="0"/>
              <a:t>Cadastral survey</a:t>
            </a:r>
          </a:p>
          <a:p>
            <a:pPr>
              <a:lnSpc>
                <a:spcPct val="100000"/>
              </a:lnSpc>
            </a:pPr>
            <a:r>
              <a:rPr lang="en-US" sz="3200" i="1" dirty="0"/>
              <a:t>Global grid systems</a:t>
            </a:r>
          </a:p>
          <a:p>
            <a:pPr>
              <a:lnSpc>
                <a:spcPct val="100000"/>
              </a:lnSpc>
            </a:pPr>
            <a:r>
              <a:rPr lang="en-US" sz="3200" i="1" dirty="0"/>
              <a:t>Coordinate reference </a:t>
            </a:r>
            <a:br>
              <a:rPr lang="en-US" sz="3200" i="1" dirty="0"/>
            </a:br>
            <a:r>
              <a:rPr lang="en-US" sz="3200" i="1" dirty="0"/>
              <a:t>systems</a:t>
            </a:r>
          </a:p>
          <a:p>
            <a:pPr>
              <a:lnSpc>
                <a:spcPct val="100000"/>
              </a:lnSpc>
            </a:pPr>
            <a:endParaRPr lang="de-DE" sz="3200" i="1" dirty="0"/>
          </a:p>
          <a:p>
            <a:pPr>
              <a:lnSpc>
                <a:spcPct val="100000"/>
              </a:lnSpc>
            </a:pPr>
            <a:endParaRPr lang="de-DE" sz="3200" dirty="0"/>
          </a:p>
        </p:txBody>
      </p:sp>
      <p:pic>
        <p:nvPicPr>
          <p:cNvPr id="1026" name="Picture 2" descr="https://commons.wikimedia.org/w/index.php?curid=73043549">
            <a:extLst>
              <a:ext uri="{FF2B5EF4-FFF2-40B4-BE49-F238E27FC236}">
                <a16:creationId xmlns:a16="http://schemas.microsoft.com/office/drawing/2014/main" id="{7383DF49-B6D3-48FF-9528-B66DC305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29" y="1676400"/>
            <a:ext cx="1806600" cy="19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13A26-DC4D-4639-9F9D-47997DB3FDF8}"/>
              </a:ext>
            </a:extLst>
          </p:cNvPr>
          <p:cNvSpPr/>
          <p:nvPr/>
        </p:nvSpPr>
        <p:spPr>
          <a:xfrm>
            <a:off x="6477000" y="3582264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By Bartleby08 - CC 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BY-SA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 4.0,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365E5-0A15-40CC-A4D0-3A6543AC6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581" y="4004016"/>
            <a:ext cx="1567028" cy="1579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B62256-256C-46BF-9D88-E114659E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368" y="4504787"/>
            <a:ext cx="1228632" cy="2260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AF7E4-821C-4795-B66A-3E3825C4C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472" y="1519669"/>
            <a:ext cx="1914525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6BD9A-CF88-420E-9BEF-349F003A2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507" y="2398895"/>
            <a:ext cx="26860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B2EC-5197-4B97-8E6D-A693B1B5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A38F-5ED0-4983-9DEA-3B5EF278B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Where– Extent</a:t>
            </a:r>
          </a:p>
          <a:p>
            <a:r>
              <a:rPr lang="en-US" sz="3500" dirty="0"/>
              <a:t>Precision -- Resolution</a:t>
            </a:r>
          </a:p>
          <a:p>
            <a:r>
              <a:rPr lang="en-US" sz="3500" dirty="0"/>
              <a:t>Accuracy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u="sng" dirty="0">
                <a:effectLst/>
                <a:hlinkClick r:id="rId2"/>
              </a:rPr>
              <a:t>https://www.w3.org/TR/vocab-dcat-2/#time-and-space</a:t>
            </a:r>
            <a:r>
              <a:rPr lang="en-US" sz="2400" dirty="0">
                <a:effectLst/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416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00EA-9882-459C-B976-FF23D16E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FB4F-B004-4F55-9EB5-8C4833D4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Documentation for location reference</a:t>
            </a:r>
          </a:p>
          <a:p>
            <a:r>
              <a:rPr lang="en-US" sz="3200" dirty="0"/>
              <a:t>Matching between different systems</a:t>
            </a:r>
          </a:p>
          <a:p>
            <a:r>
              <a:rPr lang="en-US" sz="3200" dirty="0"/>
              <a:t>Different precision, accuracy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5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Benefits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1790" y="1498054"/>
            <a:ext cx="7765322" cy="875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Integrate data by location</a:t>
            </a:r>
            <a:endParaRPr lang="de-DE" sz="3600" i="1" dirty="0"/>
          </a:p>
          <a:p>
            <a:pPr algn="ctr"/>
            <a:endParaRPr lang="de-DE" sz="36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7D89908-E502-4A88-93CB-89C80E83887D}"/>
              </a:ext>
            </a:extLst>
          </p:cNvPr>
          <p:cNvSpPr txBox="1">
            <a:spLocks/>
          </p:cNvSpPr>
          <p:nvPr/>
        </p:nvSpPr>
        <p:spPr>
          <a:xfrm>
            <a:off x="689339" y="3265557"/>
            <a:ext cx="7765321" cy="77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Status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6409838-A10F-4136-8FC8-8B42C39E23B0}"/>
              </a:ext>
            </a:extLst>
          </p:cNvPr>
          <p:cNvSpPr txBox="1">
            <a:spLocks/>
          </p:cNvSpPr>
          <p:nvPr/>
        </p:nvSpPr>
        <p:spPr>
          <a:xfrm>
            <a:off x="1832792" y="4256156"/>
            <a:ext cx="5867854" cy="1485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/>
              <a:t>Lots of  different approaches</a:t>
            </a:r>
          </a:p>
          <a:p>
            <a:r>
              <a:rPr lang="en-US" sz="3200" i="1"/>
              <a:t>Lots of tools</a:t>
            </a:r>
          </a:p>
          <a:p>
            <a:endParaRPr lang="de-DE" sz="3200" i="1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863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EBFF-F758-4299-9B10-C5D5723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78BE-74B2-484D-87D5-7827A4D9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00EA-9882-459C-B976-FF23D16E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FB4F-B004-4F55-9EB5-8C4833D4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Getting good metadata content </a:t>
            </a:r>
          </a:p>
          <a:p>
            <a:r>
              <a:rPr lang="en-US" sz="2400" dirty="0"/>
              <a:t>Maintaining metadata content</a:t>
            </a:r>
          </a:p>
          <a:p>
            <a:r>
              <a:rPr lang="en-US" sz="2400" dirty="0"/>
              <a:t>Integrating metadata from different sources</a:t>
            </a:r>
          </a:p>
          <a:p>
            <a:r>
              <a:rPr lang="en-US" sz="2400" dirty="0"/>
              <a:t>Machine-actionable metadata</a:t>
            </a:r>
          </a:p>
          <a:p>
            <a:pPr lvl="1"/>
            <a:r>
              <a:rPr lang="en-US" sz="2000" dirty="0"/>
              <a:t>Semantics</a:t>
            </a:r>
          </a:p>
          <a:p>
            <a:pPr lvl="1"/>
            <a:r>
              <a:rPr lang="en-US" sz="2000" dirty="0"/>
              <a:t>Data description</a:t>
            </a:r>
          </a:p>
          <a:p>
            <a:pPr lvl="1"/>
            <a:r>
              <a:rPr lang="en-US" sz="2000" dirty="0"/>
              <a:t>Links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793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749</Words>
  <Application>Microsoft Office PowerPoint</Application>
  <PresentationFormat>On-screen Show (4:3)</PresentationFormat>
  <Paragraphs>134</Paragraphs>
  <Slides>13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Rockwell</vt:lpstr>
      <vt:lpstr>Damask</vt:lpstr>
      <vt:lpstr>Spatial metadata  Stephen M. Richard US Geoscience Information Network NSF Earth Cube Tucson, AZ USA</vt:lpstr>
      <vt:lpstr>Purpose</vt:lpstr>
      <vt:lpstr>Approach</vt:lpstr>
      <vt:lpstr>Approach for location</vt:lpstr>
      <vt:lpstr>Key information</vt:lpstr>
      <vt:lpstr>Challenges</vt:lpstr>
      <vt:lpstr>Benefits </vt:lpstr>
      <vt:lpstr>PowerPoint Presentation</vt:lpstr>
      <vt:lpstr>More General Challenges</vt:lpstr>
      <vt:lpstr>Goals</vt:lpstr>
      <vt:lpstr>Approach</vt:lpstr>
      <vt:lpstr>Metadata schemes</vt:lpstr>
      <vt:lpstr>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for Data</dc:title>
  <dc:creator>Stephen Richard</dc:creator>
  <cp:lastModifiedBy>Stephen Richard</cp:lastModifiedBy>
  <cp:revision>26</cp:revision>
  <dcterms:created xsi:type="dcterms:W3CDTF">2019-10-05T15:34:07Z</dcterms:created>
  <dcterms:modified xsi:type="dcterms:W3CDTF">2019-10-07T11:55:13Z</dcterms:modified>
</cp:coreProperties>
</file>