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300" r:id="rId3"/>
    <p:sldId id="301" r:id="rId4"/>
    <p:sldId id="302" r:id="rId5"/>
    <p:sldId id="30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6" d="100"/>
          <a:sy n="96" d="100"/>
        </p:scale>
        <p:origin x="-922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6498-EEAD-49DC-8AE8-B80114978053}" type="datetimeFigureOut">
              <a:rPr lang="de-AT" smtClean="0"/>
              <a:t>09.10.2019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5A4A-9EB9-4EF8-BC15-05A82A778F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0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7200" baseline="0"/>
            </a:lvl1pPr>
          </a:lstStyle>
          <a:p>
            <a:r>
              <a:rPr lang="fi-FI" dirty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3824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ADD SUBTITLE</a:t>
            </a:r>
            <a:endParaRPr lang="en-US" dirty="0"/>
          </a:p>
        </p:txBody>
      </p:sp>
      <p:pic>
        <p:nvPicPr>
          <p:cNvPr id="4" name="Picture 3" descr="ENVRI plus longer vers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6" y="5395456"/>
            <a:ext cx="8574763" cy="13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820249"/>
            <a:ext cx="8841600" cy="4082496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7200" cap="all" spc="-500" baseline="0"/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7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157612"/>
          </a:xfrm>
        </p:spPr>
        <p:txBody>
          <a:bodyPr anchor="b" anchorCtr="0"/>
          <a:lstStyle>
            <a:lvl1pPr algn="ctr">
              <a:defRPr sz="5400" baseline="0"/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3043"/>
            <a:ext cx="7772400" cy="2574044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2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309751"/>
            <a:ext cx="8562000" cy="418061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9465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4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irst slide_final_ligh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0" y="118999"/>
            <a:ext cx="8810354" cy="6620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322979"/>
            <a:ext cx="8562000" cy="4458446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pic>
        <p:nvPicPr>
          <p:cNvPr id="20" name="Picture 19" descr="EU_flag_yellow_low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  <p:pic>
        <p:nvPicPr>
          <p:cNvPr id="10" name="Picture 9" descr="ENVRI plus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56" y="5781425"/>
            <a:ext cx="1740030" cy="9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349439"/>
            <a:ext cx="8562000" cy="4431985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8280859" y="60195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pic>
        <p:nvPicPr>
          <p:cNvPr id="23" name="Picture 22" descr="EU_flag_yellow_lo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  <p:pic>
        <p:nvPicPr>
          <p:cNvPr id="14" name="Picture 13" descr="ENVRI plu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56" y="5781425"/>
            <a:ext cx="1740030" cy="9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00" y="1322979"/>
            <a:ext cx="4191000" cy="443785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322979"/>
            <a:ext cx="4378257" cy="443785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876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final_lighter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0" y="118999"/>
            <a:ext cx="8810354" cy="6620002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322980"/>
            <a:ext cx="8569257" cy="44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3" name="Picture 2" descr="ENVRI plus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56" y="5781425"/>
            <a:ext cx="1740030" cy="907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  <a:endParaRPr lang="en-US" dirty="0"/>
          </a:p>
        </p:txBody>
      </p:sp>
      <p:pic>
        <p:nvPicPr>
          <p:cNvPr id="2" name="Picture 1" descr="EU_flag_yellow_low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</p:spTree>
    <p:extLst>
      <p:ext uri="{BB962C8B-B14F-4D97-AF65-F5344CB8AC3E}">
        <p14:creationId xmlns:p14="http://schemas.microsoft.com/office/powerpoint/2010/main" val="260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6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382438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d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venance.ecs.soton.ac.uk/prov-templat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ri.eu/provenancetemplat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C687BF-5080-43C9-A40A-7CEC64762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165021"/>
          </a:xfrm>
        </p:spPr>
        <p:txBody>
          <a:bodyPr/>
          <a:lstStyle/>
          <a:p>
            <a:r>
              <a:rPr lang="de-DE" dirty="0"/>
              <a:t>ENVRI </a:t>
            </a:r>
            <a:r>
              <a:rPr lang="de-DE" dirty="0" err="1"/>
              <a:t>Provenance</a:t>
            </a:r>
            <a:r>
              <a:rPr lang="de-DE" dirty="0"/>
              <a:t> Service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2098994-D3E7-4D2F-AAC3-0C9DE116D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78" y="3536488"/>
            <a:ext cx="6896100" cy="783771"/>
          </a:xfrm>
        </p:spPr>
        <p:txBody>
          <a:bodyPr/>
          <a:lstStyle/>
          <a:p>
            <a:r>
              <a:rPr lang="de-DE" sz="2800" dirty="0"/>
              <a:t>ENVRI </a:t>
            </a:r>
            <a:r>
              <a:rPr lang="de-DE" sz="2800" dirty="0" err="1"/>
              <a:t>Provenance</a:t>
            </a:r>
            <a:r>
              <a:rPr lang="de-DE" sz="2800" dirty="0"/>
              <a:t> </a:t>
            </a:r>
            <a:r>
              <a:rPr lang="de-DE" sz="2800" dirty="0" err="1"/>
              <a:t>template</a:t>
            </a:r>
            <a:r>
              <a:rPr lang="de-DE" sz="2800" dirty="0"/>
              <a:t> </a:t>
            </a:r>
            <a:r>
              <a:rPr lang="de-DE" sz="2800" dirty="0" err="1"/>
              <a:t>registry</a:t>
            </a:r>
            <a:r>
              <a:rPr lang="de-DE" sz="2800" dirty="0"/>
              <a:t> and </a:t>
            </a:r>
            <a:r>
              <a:rPr lang="de-DE" sz="2800" dirty="0" err="1"/>
              <a:t>expansion</a:t>
            </a:r>
            <a:r>
              <a:rPr lang="de-DE" sz="2800" dirty="0"/>
              <a:t> </a:t>
            </a:r>
            <a:r>
              <a:rPr lang="de-DE" sz="2800" dirty="0" err="1"/>
              <a:t>service</a:t>
            </a:r>
            <a:endParaRPr lang="de-DE" sz="2800" dirty="0"/>
          </a:p>
          <a:p>
            <a:r>
              <a:rPr lang="de-DE" i="1" cap="none" dirty="0" err="1"/>
              <a:t>Dagstuhl</a:t>
            </a:r>
            <a:r>
              <a:rPr lang="de-DE" i="1" cap="none" dirty="0"/>
              <a:t>, </a:t>
            </a:r>
            <a:r>
              <a:rPr lang="de-DE" i="1" cap="none" dirty="0" err="1"/>
              <a:t>October</a:t>
            </a:r>
            <a:r>
              <a:rPr lang="de-DE" i="1" cap="none" dirty="0"/>
              <a:t> 2019</a:t>
            </a:r>
          </a:p>
          <a:p>
            <a:r>
              <a:rPr lang="de-DE" i="1" cap="none" dirty="0"/>
              <a:t>Barbara Magagna – EAA/Austria</a:t>
            </a:r>
            <a:endParaRPr lang="de-AT" i="1" cap="none" dirty="0"/>
          </a:p>
        </p:txBody>
      </p:sp>
    </p:spTree>
    <p:extLst>
      <p:ext uri="{BB962C8B-B14F-4D97-AF65-F5344CB8AC3E}">
        <p14:creationId xmlns:p14="http://schemas.microsoft.com/office/powerpoint/2010/main" val="398258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906A474-4D32-4911-A419-B2B0024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Provenance</a:t>
            </a:r>
            <a:r>
              <a:rPr lang="de-DE" dirty="0"/>
              <a:t/>
            </a:r>
            <a:br>
              <a:rPr lang="de-DE" dirty="0"/>
            </a:br>
            <a:endParaRPr lang="de-AT" sz="1800" cap="none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E245CF1-0E73-459F-AA35-DFB459B84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2" y="1281255"/>
            <a:ext cx="5769053" cy="3263023"/>
          </a:xfrm>
          <a:prstGeom prst="rect">
            <a:avLst/>
          </a:prstGeom>
          <a:noFill/>
          <a:ln>
            <a:noFill/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98B256C-D662-44D2-A3FD-F29A21BF0F00}"/>
              </a:ext>
            </a:extLst>
          </p:cNvPr>
          <p:cNvSpPr/>
          <p:nvPr/>
        </p:nvSpPr>
        <p:spPr>
          <a:xfrm>
            <a:off x="558496" y="1242927"/>
            <a:ext cx="249680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700" i="1" dirty="0"/>
              <a:t>Who </a:t>
            </a:r>
            <a:r>
              <a:rPr lang="de-AT" sz="1700" i="1" dirty="0" err="1"/>
              <a:t>participated</a:t>
            </a:r>
            <a:r>
              <a:rPr lang="de-AT" sz="1700" i="1" dirty="0"/>
              <a:t> in </a:t>
            </a:r>
            <a:r>
              <a:rPr lang="de-AT" sz="1700" i="1" dirty="0" err="1"/>
              <a:t>the</a:t>
            </a:r>
            <a:r>
              <a:rPr lang="de-AT" sz="1700" i="1" dirty="0"/>
              <a:t> </a:t>
            </a:r>
            <a:r>
              <a:rPr lang="de-AT" sz="1700" i="1" dirty="0" err="1"/>
              <a:t>creation</a:t>
            </a:r>
            <a:r>
              <a:rPr lang="de-AT" sz="1700" i="1" dirty="0"/>
              <a:t> </a:t>
            </a:r>
            <a:r>
              <a:rPr lang="de-AT" sz="1700" i="1" dirty="0" err="1"/>
              <a:t>of</a:t>
            </a:r>
            <a:r>
              <a:rPr lang="de-AT" sz="1700" i="1" dirty="0"/>
              <a:t> </a:t>
            </a:r>
            <a:r>
              <a:rPr lang="de-AT" sz="1700" i="1" dirty="0" err="1"/>
              <a:t>dataset</a:t>
            </a:r>
            <a:r>
              <a:rPr lang="de-AT" sz="1700" i="1" dirty="0"/>
              <a:t> X?</a:t>
            </a:r>
          </a:p>
          <a:p>
            <a:endParaRPr lang="de-AT" sz="1700" i="1" dirty="0"/>
          </a:p>
          <a:p>
            <a:r>
              <a:rPr lang="de-AT" sz="1700" i="1" dirty="0" err="1"/>
              <a:t>Which</a:t>
            </a:r>
            <a:r>
              <a:rPr lang="de-AT" sz="1700" i="1" dirty="0"/>
              <a:t> </a:t>
            </a:r>
            <a:r>
              <a:rPr lang="de-AT" sz="1700" i="1" dirty="0" err="1"/>
              <a:t>data</a:t>
            </a:r>
            <a:r>
              <a:rPr lang="de-AT" sz="1700" i="1" dirty="0"/>
              <a:t> </a:t>
            </a:r>
            <a:r>
              <a:rPr lang="de-AT" sz="1700" i="1" dirty="0" err="1"/>
              <a:t>processing</a:t>
            </a:r>
            <a:r>
              <a:rPr lang="de-AT" sz="1700" i="1" dirty="0"/>
              <a:t> </a:t>
            </a:r>
            <a:r>
              <a:rPr lang="de-AT" sz="1700" i="1" dirty="0" err="1"/>
              <a:t>steps</a:t>
            </a:r>
            <a:r>
              <a:rPr lang="de-AT" sz="1700" i="1" dirty="0"/>
              <a:t> </a:t>
            </a:r>
            <a:r>
              <a:rPr lang="de-AT" sz="1700" i="1" dirty="0" err="1"/>
              <a:t>were</a:t>
            </a:r>
            <a:r>
              <a:rPr lang="de-AT" sz="1700" i="1" dirty="0"/>
              <a:t> </a:t>
            </a:r>
            <a:r>
              <a:rPr lang="de-AT" sz="1700" i="1" dirty="0" err="1"/>
              <a:t>applied</a:t>
            </a:r>
            <a:r>
              <a:rPr lang="de-AT" sz="1700" i="1" dirty="0"/>
              <a:t>?</a:t>
            </a:r>
          </a:p>
          <a:p>
            <a:endParaRPr lang="de-AT" sz="1700" i="1" dirty="0"/>
          </a:p>
          <a:p>
            <a:r>
              <a:rPr lang="de-AT" sz="1700" i="1" dirty="0" err="1"/>
              <a:t>What</a:t>
            </a:r>
            <a:r>
              <a:rPr lang="de-AT" sz="1700" i="1" dirty="0"/>
              <a:t> </a:t>
            </a:r>
            <a:r>
              <a:rPr lang="de-AT" sz="1700" i="1" dirty="0" err="1"/>
              <a:t>were</a:t>
            </a:r>
            <a:r>
              <a:rPr lang="de-AT" sz="1700" i="1" dirty="0"/>
              <a:t> </a:t>
            </a:r>
            <a:r>
              <a:rPr lang="de-AT" sz="1700" i="1" dirty="0" err="1"/>
              <a:t>the</a:t>
            </a:r>
            <a:r>
              <a:rPr lang="de-AT" sz="1700" i="1" dirty="0"/>
              <a:t> original </a:t>
            </a:r>
            <a:r>
              <a:rPr lang="de-AT" sz="1700" i="1" dirty="0" err="1"/>
              <a:t>sources</a:t>
            </a:r>
            <a:r>
              <a:rPr lang="de-AT" sz="1700" i="1" dirty="0"/>
              <a:t> </a:t>
            </a:r>
            <a:r>
              <a:rPr lang="de-AT" sz="1700" i="1" dirty="0" err="1"/>
              <a:t>for</a:t>
            </a:r>
            <a:r>
              <a:rPr lang="de-AT" sz="1700" i="1" dirty="0"/>
              <a:t> </a:t>
            </a:r>
            <a:r>
              <a:rPr lang="de-AT" sz="1700" i="1" dirty="0" err="1"/>
              <a:t>this</a:t>
            </a:r>
            <a:r>
              <a:rPr lang="de-AT" sz="1700" i="1" dirty="0"/>
              <a:t> </a:t>
            </a:r>
            <a:r>
              <a:rPr lang="de-AT" sz="1700" i="1" dirty="0" err="1"/>
              <a:t>dataset</a:t>
            </a:r>
            <a:r>
              <a:rPr lang="de-AT" sz="1700" i="1" dirty="0"/>
              <a:t>?</a:t>
            </a:r>
          </a:p>
          <a:p>
            <a:endParaRPr lang="de-AT" sz="1700" i="1" dirty="0"/>
          </a:p>
          <a:p>
            <a:r>
              <a:rPr lang="de-AT" sz="1700" i="1" dirty="0" err="1"/>
              <a:t>What</a:t>
            </a:r>
            <a:r>
              <a:rPr lang="de-AT" sz="1700" i="1" dirty="0"/>
              <a:t> </a:t>
            </a:r>
            <a:r>
              <a:rPr lang="de-AT" sz="1700" i="1" dirty="0" err="1"/>
              <a:t>processes</a:t>
            </a:r>
            <a:r>
              <a:rPr lang="de-AT" sz="1700" i="1" dirty="0"/>
              <a:t> </a:t>
            </a:r>
            <a:r>
              <a:rPr lang="de-AT" sz="1700" i="1" dirty="0" err="1"/>
              <a:t>where</a:t>
            </a:r>
            <a:r>
              <a:rPr lang="de-AT" sz="1700" i="1" dirty="0"/>
              <a:t> </a:t>
            </a:r>
            <a:r>
              <a:rPr lang="de-AT" sz="1700" i="1" dirty="0" err="1"/>
              <a:t>involved</a:t>
            </a:r>
            <a:r>
              <a:rPr lang="de-AT" sz="1700" i="1" dirty="0"/>
              <a:t> in </a:t>
            </a:r>
            <a:r>
              <a:rPr lang="de-AT" sz="1700" i="1" dirty="0" err="1"/>
              <a:t>their</a:t>
            </a:r>
            <a:r>
              <a:rPr lang="de-AT" sz="1700" i="1" dirty="0"/>
              <a:t> </a:t>
            </a:r>
            <a:r>
              <a:rPr lang="de-AT" sz="1700" i="1" dirty="0" err="1"/>
              <a:t>creation</a:t>
            </a:r>
            <a:r>
              <a:rPr lang="de-AT" sz="1700" i="1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87C92FC2-1FA7-4173-9028-8B438FD9C0EB}"/>
              </a:ext>
            </a:extLst>
          </p:cNvPr>
          <p:cNvSpPr txBox="1"/>
          <p:nvPr/>
        </p:nvSpPr>
        <p:spPr>
          <a:xfrm>
            <a:off x="4572000" y="4829346"/>
            <a:ext cx="332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https://www.w3.org/tr/prov-dm/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1176A9E7-D7D5-4E02-B122-0A60BBCC2999}"/>
              </a:ext>
            </a:extLst>
          </p:cNvPr>
          <p:cNvSpPr txBox="1"/>
          <p:nvPr/>
        </p:nvSpPr>
        <p:spPr>
          <a:xfrm>
            <a:off x="3410254" y="1366934"/>
            <a:ext cx="210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PROV-DM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39387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19AF45AB-4B84-4D01-A63D-5B9DB0E5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PROV-Template</a:t>
            </a:r>
            <a:br>
              <a:rPr lang="de-DE" dirty="0"/>
            </a:br>
            <a:r>
              <a:rPr lang="de-AT" sz="1800" cap="none" spc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https://provenance.ecs.soton.ac.uk/prov-template/</a:t>
            </a:r>
            <a:r>
              <a:rPr lang="de-AT" sz="18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2" descr="https://lh4.googleusercontent.com/IOJ-iu9N9LHdsdkHHLAqJ7afyMxGx5mxjISPGa85UhuDluz-BN7ujE0KPkIfLdULPS0rFPyrXhvMlRpK3mhNd9cMOK9KUc7_5Th19R3LgyGPd6ywaQLdBTz_P3dMxtBJY3Nqswk1">
            <a:extLst>
              <a:ext uri="{FF2B5EF4-FFF2-40B4-BE49-F238E27FC236}">
                <a16:creationId xmlns:a16="http://schemas.microsoft.com/office/drawing/2014/main" xmlns="" id="{47D005EB-B2B9-4DB3-B215-29AAFB7A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38" y="1082589"/>
            <a:ext cx="6135510" cy="4608512"/>
          </a:xfrm>
          <a:prstGeom prst="rect">
            <a:avLst/>
          </a:prstGeom>
          <a:noFill/>
          <a:ln>
            <a:noFill/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FDDD448-3E6D-46CD-AFC2-7E9117DE46D4}"/>
              </a:ext>
            </a:extLst>
          </p:cNvPr>
          <p:cNvSpPr txBox="1"/>
          <p:nvPr/>
        </p:nvSpPr>
        <p:spPr>
          <a:xfrm>
            <a:off x="2699792" y="1092082"/>
            <a:ext cx="1049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Template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460DDDC-246B-4C6F-BFE1-8D865C71A28D}"/>
              </a:ext>
            </a:extLst>
          </p:cNvPr>
          <p:cNvSpPr txBox="1"/>
          <p:nvPr/>
        </p:nvSpPr>
        <p:spPr>
          <a:xfrm>
            <a:off x="3606622" y="3824368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Binding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54502A5-33DE-4845-BA90-F7974AB0D9BA}"/>
              </a:ext>
            </a:extLst>
          </p:cNvPr>
          <p:cNvSpPr txBox="1"/>
          <p:nvPr/>
        </p:nvSpPr>
        <p:spPr>
          <a:xfrm>
            <a:off x="5252423" y="4193700"/>
            <a:ext cx="174041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PROV </a:t>
            </a:r>
            <a:r>
              <a:rPr lang="de-DE" dirty="0" err="1"/>
              <a:t>Document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33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34B97D90-20C1-46E9-B562-CF295479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ENVRI </a:t>
            </a:r>
            <a:r>
              <a:rPr lang="de-DE" dirty="0" err="1"/>
              <a:t>Provenance</a:t>
            </a:r>
            <a:r>
              <a:rPr lang="de-DE" dirty="0"/>
              <a:t>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registry</a:t>
            </a:r>
            <a:r>
              <a:rPr lang="de-DE" dirty="0"/>
              <a:t> and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service</a:t>
            </a:r>
            <a:endParaRPr lang="de-AT" dirty="0"/>
          </a:p>
        </p:txBody>
      </p:sp>
      <p:pic>
        <p:nvPicPr>
          <p:cNvPr id="4" name="Picture 2" descr="https://lh5.googleusercontent.com/G3JcMWmbb4t0RpArJiPEnl57mm4tXWb_JRUAI32aRTGVADL9VamBjuR_FoHsQNvS4ZIPRwm2eRGk1SvyeTytmwOsZIH6UXREXyvgzb41eHS_CZq3GYZsewXTRCRgP0_Jgo_e8JI7">
            <a:extLst>
              <a:ext uri="{FF2B5EF4-FFF2-40B4-BE49-F238E27FC236}">
                <a16:creationId xmlns:a16="http://schemas.microsoft.com/office/drawing/2014/main" xmlns="" id="{6D9F6E34-21D9-4A84-B994-B26BE319B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/>
        </p:blipFill>
        <p:spPr bwMode="auto">
          <a:xfrm>
            <a:off x="1423501" y="1203913"/>
            <a:ext cx="6141619" cy="4501506"/>
          </a:xfrm>
          <a:prstGeom prst="rect">
            <a:avLst/>
          </a:prstGeom>
          <a:noFill/>
          <a:ln>
            <a:noFill/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4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100D0E1D-D70E-4B7C-A14B-6CBFFF8B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PROV Template </a:t>
            </a:r>
            <a:r>
              <a:rPr lang="de-DE" dirty="0" err="1"/>
              <a:t>catalog</a:t>
            </a:r>
            <a:endParaRPr lang="de-A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DD1F93-CDF3-4B0C-821C-81BB06DE6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7572" r="-1"/>
          <a:stretch/>
        </p:blipFill>
        <p:spPr bwMode="auto">
          <a:xfrm>
            <a:off x="1341485" y="1275779"/>
            <a:ext cx="6167163" cy="4470379"/>
          </a:xfrm>
          <a:prstGeom prst="rect">
            <a:avLst/>
          </a:prstGeom>
          <a:noFill/>
          <a:ln>
            <a:noFill/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A369456-61CB-4E76-8104-652DD33605DA}"/>
              </a:ext>
            </a:extLst>
          </p:cNvPr>
          <p:cNvSpPr txBox="1"/>
          <p:nvPr/>
        </p:nvSpPr>
        <p:spPr>
          <a:xfrm>
            <a:off x="399708" y="731234"/>
            <a:ext cx="451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https://www.envri.eu/provenancetemplates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1596202"/>
      </p:ext>
    </p:extLst>
  </p:cSld>
  <p:clrMapOvr>
    <a:masterClrMapping/>
  </p:clrMapOvr>
</p:sld>
</file>

<file path=ppt/theme/theme1.xml><?xml version="1.0" encoding="utf-8"?>
<a:theme xmlns:a="http://schemas.openxmlformats.org/drawingml/2006/main" name="ENVRIplus_PPT template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</Words>
  <Application>Microsoft Office PowerPoint</Application>
  <PresentationFormat>Bildschirmpräsentation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ENVRIplus_PPT template</vt:lpstr>
      <vt:lpstr>ENVRI Provenance Service</vt:lpstr>
      <vt:lpstr>Data Provenance </vt:lpstr>
      <vt:lpstr>PROV-Template https://provenance.ecs.soton.ac.uk/prov-template/ </vt:lpstr>
      <vt:lpstr>ENVRI Provenance template registry and expansion service</vt:lpstr>
      <vt:lpstr>PROV Template catalog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Magagna</dc:creator>
  <cp:lastModifiedBy>Wasner Catharina</cp:lastModifiedBy>
  <cp:revision>28</cp:revision>
  <dcterms:created xsi:type="dcterms:W3CDTF">2017-11-08T09:35:44Z</dcterms:created>
  <dcterms:modified xsi:type="dcterms:W3CDTF">2019-10-09T18:09:48Z</dcterms:modified>
</cp:coreProperties>
</file>