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1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5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1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0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2556-074E-45E4-9D4F-791A595F3FC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0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c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di-alliance.atlassian.net/wiki/spaces/DDI4/pages/491683/Data+Capture+Te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DDI Moving Forward: Production Framework and Bindings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DDI 4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Content Compatibility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previous </a:t>
            </a:r>
            <a:r>
              <a:rPr lang="en-US" dirty="0"/>
              <a:t>DDI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Cross check with 2.5 and 3.2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Archive specific lifecycle information needed? Needs to be done carefully in coordination with creating an execution layer for process</a:t>
            </a:r>
          </a:p>
          <a:p>
            <a:pPr lvl="1" fontAlgn="base"/>
            <a:r>
              <a:rPr lang="en-US" dirty="0"/>
              <a:t>Geography (will be done anyway in the timeframe, relationship to ISO should documented on the item level</a:t>
            </a:r>
          </a:p>
          <a:p>
            <a:pPr fontAlgn="base"/>
            <a:r>
              <a:rPr lang="en-US" dirty="0"/>
              <a:t>Mapping of DDI4 items to 2.5 and 3.2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Data Capture -  LIM - </a:t>
            </a:r>
            <a:r>
              <a:rPr lang="en-US" dirty="0" smtClean="0"/>
              <a:t>Brisket</a:t>
            </a:r>
            <a:endParaRPr lang="en-US" dirty="0"/>
          </a:p>
          <a:p>
            <a:pPr fontAlgn="base"/>
            <a:r>
              <a:rPr lang="en-US" dirty="0"/>
              <a:t>Internet </a:t>
            </a:r>
            <a:r>
              <a:rPr lang="en-US" dirty="0" smtClean="0"/>
              <a:t>source, </a:t>
            </a:r>
            <a:r>
              <a:rPr lang="en-US" dirty="0"/>
              <a:t>Smart meter data </a:t>
            </a:r>
            <a:r>
              <a:rPr lang="en-US" dirty="0" smtClean="0"/>
              <a:t>(IOT - Internet of Things)</a:t>
            </a:r>
            <a:endParaRPr lang="en-US" dirty="0"/>
          </a:p>
          <a:p>
            <a:pPr fontAlgn="base"/>
            <a:r>
              <a:rPr lang="en-US" dirty="0"/>
              <a:t>How to apply </a:t>
            </a:r>
            <a:r>
              <a:rPr lang="en-US" dirty="0" smtClean="0"/>
              <a:t>DDI 4 </a:t>
            </a:r>
            <a:r>
              <a:rPr lang="en-US" dirty="0"/>
              <a:t>for register data (official data</a:t>
            </a:r>
            <a:r>
              <a:rPr lang="en-US" dirty="0" smtClean="0"/>
              <a:t>)?</a:t>
            </a:r>
            <a:endParaRPr lang="en-US" dirty="0"/>
          </a:p>
          <a:p>
            <a:pPr fontAlgn="base"/>
            <a:r>
              <a:rPr lang="en-US" dirty="0">
                <a:hlinkClick r:id="rId2"/>
              </a:rPr>
              <a:t>Common Data </a:t>
            </a:r>
            <a:r>
              <a:rPr lang="en-US" dirty="0" smtClean="0">
                <a:hlinkClick r:id="rId2"/>
              </a:rPr>
              <a:t>Elements</a:t>
            </a:r>
            <a:r>
              <a:rPr lang="en-US" dirty="0" smtClean="0"/>
              <a:t> (CDE)</a:t>
            </a:r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Known Unknowns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0070C0"/>
                </a:solidFill>
              </a:rPr>
              <a:t>Qualitative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Complex questionnaires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going off somewhere else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back end office integration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Question Grids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Execution layer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Access restrictions on metadata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Lifecycle orchestration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4572000" y="491385"/>
            <a:ext cx="2598965" cy="156946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3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DDI 4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Prototype </a:t>
            </a:r>
            <a:r>
              <a:rPr lang="de-DE" dirty="0" err="1" smtClean="0"/>
              <a:t>of</a:t>
            </a:r>
            <a:r>
              <a:rPr lang="de-DE" dirty="0" smtClean="0"/>
              <a:t> DDI 4 </a:t>
            </a:r>
            <a:r>
              <a:rPr lang="de-DE" dirty="0" err="1" smtClean="0"/>
              <a:t>release</a:t>
            </a:r>
            <a:r>
              <a:rPr lang="de-DE" dirty="0" smtClean="0"/>
              <a:t> in June 2018</a:t>
            </a:r>
          </a:p>
          <a:p>
            <a:r>
              <a:rPr lang="en-US" dirty="0" smtClean="0"/>
              <a:t>Functional Views</a:t>
            </a:r>
          </a:p>
          <a:p>
            <a:pPr lvl="1"/>
            <a:r>
              <a:rPr lang="en-US" dirty="0" smtClean="0"/>
              <a:t>Data Description, Data Capture, and Codebook</a:t>
            </a:r>
          </a:p>
          <a:p>
            <a:r>
              <a:rPr lang="en-US" dirty="0" smtClean="0"/>
              <a:t>Class library</a:t>
            </a:r>
          </a:p>
          <a:p>
            <a:r>
              <a:rPr lang="en-US" dirty="0" smtClean="0"/>
              <a:t>Resulting bindings</a:t>
            </a:r>
          </a:p>
          <a:p>
            <a:r>
              <a:rPr lang="en-US" dirty="0" smtClean="0"/>
              <a:t>Production framework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5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Persistence</a:t>
            </a:r>
            <a:r>
              <a:rPr lang="de-DE" dirty="0" smtClean="0"/>
              <a:t> –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endParaRPr lang="de-DE" dirty="0" smtClean="0"/>
          </a:p>
          <a:p>
            <a:r>
              <a:rPr lang="de-DE" dirty="0" err="1" smtClean="0"/>
              <a:t>Extensibility</a:t>
            </a:r>
            <a:endParaRPr lang="de-DE" dirty="0"/>
          </a:p>
          <a:p>
            <a:r>
              <a:rPr lang="de-DE" dirty="0" err="1" smtClean="0"/>
              <a:t>Simplicity</a:t>
            </a:r>
            <a:r>
              <a:rPr lang="de-DE" dirty="0" smtClean="0"/>
              <a:t> –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UML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smtClean="0"/>
              <a:t>– </a:t>
            </a:r>
            <a:r>
              <a:rPr lang="de-DE" smtClean="0"/>
              <a:t>Validation checks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in UML</a:t>
            </a:r>
          </a:p>
          <a:p>
            <a:r>
              <a:rPr lang="de-DE" dirty="0" err="1" smtClean="0"/>
              <a:t>Transparency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endParaRPr lang="en-US" dirty="0" smtClean="0"/>
          </a:p>
          <a:p>
            <a:r>
              <a:rPr lang="en-US" dirty="0" smtClean="0"/>
              <a:t>Model-driven approach</a:t>
            </a:r>
          </a:p>
          <a:p>
            <a:r>
              <a:rPr lang="en-US" dirty="0" smtClean="0"/>
              <a:t>Multiple generated bindings</a:t>
            </a:r>
          </a:p>
          <a:p>
            <a:r>
              <a:rPr lang="de-DE" dirty="0" smtClean="0"/>
              <a:t>Model </a:t>
            </a:r>
            <a:r>
              <a:rPr lang="de-DE" dirty="0" err="1" smtClean="0"/>
              <a:t>enables</a:t>
            </a:r>
            <a:r>
              <a:rPr lang="de-DE" dirty="0" smtClean="0"/>
              <a:t> fast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generating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endParaRPr lang="de-DE" dirty="0"/>
          </a:p>
          <a:p>
            <a:r>
              <a:rPr lang="de-DE" dirty="0" smtClean="0"/>
              <a:t>Model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imported</a:t>
            </a:r>
            <a:r>
              <a:rPr lang="de-DE" dirty="0" smtClean="0"/>
              <a:t> in UML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Showing </a:t>
            </a:r>
            <a:r>
              <a:rPr lang="en-US" dirty="0"/>
              <a:t>some of the new approaches of </a:t>
            </a:r>
            <a:r>
              <a:rPr lang="en-US" dirty="0" smtClean="0"/>
              <a:t>DDI 4</a:t>
            </a:r>
          </a:p>
          <a:p>
            <a:r>
              <a:rPr lang="de-DE" dirty="0" smtClean="0"/>
              <a:t>Content</a:t>
            </a:r>
            <a:endParaRPr lang="en-US" dirty="0" smtClean="0"/>
          </a:p>
          <a:p>
            <a:pPr lvl="1"/>
            <a:r>
              <a:rPr lang="en-US" dirty="0" smtClean="0"/>
              <a:t>Datum-based </a:t>
            </a:r>
            <a:r>
              <a:rPr lang="en-US" dirty="0"/>
              <a:t>description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Generalized </a:t>
            </a:r>
            <a:r>
              <a:rPr lang="en-US" dirty="0"/>
              <a:t>data </a:t>
            </a:r>
            <a:r>
              <a:rPr lang="en-US" dirty="0" smtClean="0"/>
              <a:t>capture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smtClean="0"/>
              <a:t>Advantages </a:t>
            </a:r>
            <a:r>
              <a:rPr lang="en-US" dirty="0" smtClean="0"/>
              <a:t>of modeling</a:t>
            </a:r>
          </a:p>
          <a:p>
            <a:pPr lvl="1"/>
            <a:r>
              <a:rPr lang="en-US" dirty="0" smtClean="0"/>
              <a:t>Reusable design patterns</a:t>
            </a:r>
          </a:p>
          <a:p>
            <a:pPr lvl="2"/>
            <a:r>
              <a:rPr lang="en-US" dirty="0" smtClean="0"/>
              <a:t>i.e. a more powerful </a:t>
            </a:r>
            <a:r>
              <a:rPr lang="en-US" dirty="0"/>
              <a:t>approach to collections including its application to process </a:t>
            </a:r>
            <a:r>
              <a:rPr lang="en-US" dirty="0" smtClean="0"/>
              <a:t>description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Exploring</a:t>
            </a:r>
            <a:r>
              <a:rPr lang="de-DE" dirty="0" smtClean="0"/>
              <a:t> DDI 4 in </a:t>
            </a:r>
            <a:r>
              <a:rPr lang="de-DE" dirty="0" err="1" smtClean="0"/>
              <a:t>detail</a:t>
            </a:r>
            <a:endParaRPr lang="de-DE" dirty="0"/>
          </a:p>
          <a:p>
            <a:r>
              <a:rPr lang="de-DE" dirty="0" err="1" smtClean="0"/>
              <a:t>Doing</a:t>
            </a:r>
            <a:r>
              <a:rPr lang="de-DE" dirty="0" smtClean="0"/>
              <a:t> prototype implementations</a:t>
            </a:r>
          </a:p>
          <a:p>
            <a:r>
              <a:rPr lang="de-DE" dirty="0" err="1" smtClean="0"/>
              <a:t>Detailled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intended as a basis for </a:t>
            </a:r>
            <a:r>
              <a:rPr lang="en-US" dirty="0" err="1"/>
              <a:t>productional</a:t>
            </a:r>
            <a:r>
              <a:rPr lang="en-US" dirty="0"/>
              <a:t> </a:t>
            </a:r>
            <a:r>
              <a:rPr lang="en-US" dirty="0" smtClean="0"/>
              <a:t>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Level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Rectangular unit record, multiple records per case</a:t>
            </a:r>
          </a:p>
          <a:p>
            <a:pPr fontAlgn="base"/>
            <a:r>
              <a:rPr lang="en-US" dirty="0" smtClean="0"/>
              <a:t>Hierarchical files</a:t>
            </a:r>
          </a:p>
          <a:p>
            <a:pPr fontAlgn="base"/>
            <a:r>
              <a:rPr lang="en-US" dirty="0" smtClean="0">
                <a:solidFill>
                  <a:srgbClr val="0070C0"/>
                </a:solidFill>
              </a:rPr>
              <a:t>Event Records or Spell data (needs </a:t>
            </a:r>
            <a:r>
              <a:rPr lang="en-US" dirty="0" err="1" smtClean="0">
                <a:solidFill>
                  <a:srgbClr val="0070C0"/>
                </a:solidFill>
              </a:rPr>
              <a:t>InstanceVariable</a:t>
            </a:r>
            <a:r>
              <a:rPr lang="en-US" dirty="0" smtClean="0">
                <a:solidFill>
                  <a:srgbClr val="0070C0"/>
                </a:solidFill>
              </a:rPr>
              <a:t> datatype)</a:t>
            </a:r>
          </a:p>
          <a:p>
            <a:pPr fontAlgn="base"/>
            <a:r>
              <a:rPr lang="en-US" dirty="0" smtClean="0"/>
              <a:t>Aggregate data (SDMX - </a:t>
            </a:r>
            <a:r>
              <a:rPr lang="en-US" dirty="0" err="1" smtClean="0"/>
              <a:t>nCubes</a:t>
            </a:r>
            <a:r>
              <a:rPr lang="en-US" dirty="0" smtClean="0"/>
              <a:t>) and mapping</a:t>
            </a:r>
          </a:p>
          <a:p>
            <a:pPr fontAlgn="base"/>
            <a:r>
              <a:rPr lang="en-US" dirty="0" smtClean="0"/>
              <a:t>CSVW compatibility</a:t>
            </a:r>
          </a:p>
          <a:p>
            <a:pPr lvl="1" fontAlgn="base"/>
            <a:r>
              <a:rPr lang="en-US" dirty="0" smtClean="0"/>
              <a:t>Core features, see the CSVW use cases, identify  the one </a:t>
            </a:r>
            <a:r>
              <a:rPr lang="en-US" dirty="0" err="1" smtClean="0"/>
              <a:t>whe</a:t>
            </a:r>
            <a:r>
              <a:rPr lang="en-US" dirty="0" smtClean="0"/>
              <a:t> can do.</a:t>
            </a:r>
          </a:p>
          <a:p>
            <a:pPr lvl="1" fontAlgn="base"/>
            <a:r>
              <a:rPr lang="en-US" dirty="0" smtClean="0"/>
              <a:t>Not clear if possible for direction of data columns, list in cell</a:t>
            </a:r>
          </a:p>
          <a:p>
            <a:pPr lvl="1" fontAlgn="base"/>
            <a:r>
              <a:rPr lang="en-US" dirty="0" smtClean="0"/>
              <a:t>See Jira DDI4Data-1</a:t>
            </a:r>
          </a:p>
          <a:p>
            <a:pPr fontAlgn="base"/>
            <a:r>
              <a:rPr lang="en-US" dirty="0" smtClean="0"/>
              <a:t>Rectangular, fixed or delimited file</a:t>
            </a:r>
          </a:p>
          <a:p>
            <a:pPr fontAlgn="base"/>
            <a:r>
              <a:rPr lang="en-US" dirty="0" smtClean="0"/>
              <a:t>Codebook </a:t>
            </a:r>
            <a:r>
              <a:rPr lang="en-US" dirty="0" err="1" smtClean="0"/>
              <a:t>Nesstar</a:t>
            </a:r>
            <a:r>
              <a:rPr lang="en-US" dirty="0" smtClean="0"/>
              <a:t>, CESSDA list</a:t>
            </a:r>
          </a:p>
          <a:p>
            <a:pPr fontAlgn="base"/>
            <a:r>
              <a:rPr lang="en-US" dirty="0" smtClean="0"/>
              <a:t>Basic </a:t>
            </a:r>
            <a:r>
              <a:rPr lang="en-US" dirty="0" err="1" smtClean="0"/>
              <a:t>descriptives</a:t>
            </a:r>
            <a:r>
              <a:rPr lang="en-US" dirty="0" smtClean="0"/>
              <a:t>, summary statistics, category statistics</a:t>
            </a:r>
          </a:p>
          <a:p>
            <a:pPr fontAlgn="base"/>
            <a:r>
              <a:rPr lang="en-US" dirty="0" smtClean="0"/>
              <a:t>Variable cascade</a:t>
            </a:r>
          </a:p>
          <a:p>
            <a:pPr fontAlgn="base"/>
            <a:r>
              <a:rPr lang="en-US" dirty="0" smtClean="0"/>
              <a:t>Weights, instance variable should have list of references to possible weight variables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Collection / Data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Collection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Mode </a:t>
            </a:r>
            <a:endParaRPr lang="en-US" dirty="0" smtClean="0"/>
          </a:p>
          <a:p>
            <a:pPr lvl="1" fontAlgn="base"/>
            <a:r>
              <a:rPr lang="en-US" dirty="0" smtClean="0"/>
              <a:t>Coverage </a:t>
            </a:r>
            <a:r>
              <a:rPr lang="en-US" dirty="0"/>
              <a:t>(topical, temporal, spatial)</a:t>
            </a:r>
          </a:p>
          <a:p>
            <a:r>
              <a:rPr lang="en-US" dirty="0"/>
              <a:t>Data Capture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Basic instruments with response domains and flow</a:t>
            </a:r>
          </a:p>
          <a:p>
            <a:pPr lvl="1" fontAlgn="base"/>
            <a:r>
              <a:rPr lang="en-US" dirty="0"/>
              <a:t>Extend description </a:t>
            </a:r>
            <a:r>
              <a:rPr lang="en-US" dirty="0" smtClean="0"/>
              <a:t>on </a:t>
            </a:r>
            <a:r>
              <a:rPr lang="en-US" dirty="0" smtClean="0">
                <a:hlinkClick r:id="rId2"/>
              </a:rPr>
              <a:t>wiki</a:t>
            </a:r>
            <a:r>
              <a:rPr lang="en-US" dirty="0" smtClean="0"/>
              <a:t> (Data Capture)</a:t>
            </a:r>
            <a:endParaRPr lang="en-US" dirty="0"/>
          </a:p>
          <a:p>
            <a:pPr lvl="2" fontAlgn="base"/>
            <a:r>
              <a:rPr lang="en-US" dirty="0"/>
              <a:t>Survey</a:t>
            </a:r>
          </a:p>
          <a:p>
            <a:pPr lvl="2" fontAlgn="base"/>
            <a:r>
              <a:rPr lang="en-US" dirty="0"/>
              <a:t>Assay</a:t>
            </a:r>
          </a:p>
          <a:p>
            <a:pPr lvl="2" fontAlgn="base"/>
            <a:r>
              <a:rPr lang="en-US" dirty="0"/>
              <a:t>Multi-mode</a:t>
            </a:r>
          </a:p>
          <a:p>
            <a:pPr lvl="1" fontAlgn="base"/>
            <a:r>
              <a:rPr lang="en-US" dirty="0"/>
              <a:t>To include response domains</a:t>
            </a:r>
          </a:p>
          <a:p>
            <a:pPr fontAlgn="base"/>
            <a:r>
              <a:rPr lang="en-US" dirty="0"/>
              <a:t>Split / joins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Discovery / </a:t>
            </a:r>
            <a:r>
              <a:rPr lang="en-US" dirty="0"/>
              <a:t>Data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Discovery</a:t>
            </a:r>
          </a:p>
          <a:p>
            <a:pPr lvl="1" fontAlgn="base"/>
            <a:r>
              <a:rPr lang="en-US" dirty="0" smtClean="0"/>
              <a:t>Can </a:t>
            </a:r>
            <a:r>
              <a:rPr lang="en-US" dirty="0"/>
              <a:t>we do full DISCO?  </a:t>
            </a:r>
            <a:r>
              <a:rPr lang="en-US" dirty="0" smtClean="0"/>
              <a:t>Do mapping </a:t>
            </a:r>
            <a:r>
              <a:rPr lang="en-US" dirty="0"/>
              <a:t>and see </a:t>
            </a:r>
            <a:r>
              <a:rPr lang="en-US" dirty="0" smtClean="0"/>
              <a:t>gaps</a:t>
            </a:r>
          </a:p>
          <a:p>
            <a:pPr fontAlgn="base"/>
            <a:r>
              <a:rPr lang="en-US" dirty="0"/>
              <a:t>Data </a:t>
            </a:r>
            <a:r>
              <a:rPr lang="en-US" dirty="0" smtClean="0"/>
              <a:t>Processing</a:t>
            </a:r>
          </a:p>
          <a:p>
            <a:pPr lvl="1" fontAlgn="base"/>
            <a:r>
              <a:rPr lang="en-US" dirty="0" smtClean="0"/>
              <a:t>Data </a:t>
            </a:r>
            <a:r>
              <a:rPr lang="en-US" dirty="0"/>
              <a:t>transformation - describe derived variable, data cleaning, workflow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DDI Moving Forward: Production Framework and Bindings</vt:lpstr>
      <vt:lpstr>DDI 4 Prototype</vt:lpstr>
      <vt:lpstr>Purpose of DDI 4 Model</vt:lpstr>
      <vt:lpstr>Purpose of DDI 4 Prototype 1</vt:lpstr>
      <vt:lpstr>Purpose of DDI 4 Prototype 2</vt:lpstr>
      <vt:lpstr>Study Level Information</vt:lpstr>
      <vt:lpstr>Data Description</vt:lpstr>
      <vt:lpstr>Data Collection / Data Capture</vt:lpstr>
      <vt:lpstr>Discovery / Data Processing</vt:lpstr>
      <vt:lpstr>Content Compatibility with previous DDI</vt:lpstr>
      <vt:lpstr>Use Cases</vt:lpstr>
      <vt:lpstr>Known Unknowns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29</cp:revision>
  <dcterms:created xsi:type="dcterms:W3CDTF">2017-10-15T19:55:53Z</dcterms:created>
  <dcterms:modified xsi:type="dcterms:W3CDTF">2017-10-22T18:00:34Z</dcterms:modified>
</cp:coreProperties>
</file>