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09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48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09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901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505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966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08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61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341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59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37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5567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F3926-54FE-43FC-942C-154D4D706CF5}" type="datetimeFigureOut">
              <a:rPr lang="de-DE" smtClean="0"/>
              <a:t>22.11.2019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A024E-4778-4812-8B17-DF28D10B800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3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clipse.org/Acceleo/Getting_Starte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test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936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slided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link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1582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test</vt:lpstr>
      <vt:lpstr>slided</vt:lpstr>
    </vt:vector>
  </TitlesOfParts>
  <Company>GESIS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Wackerow, Joachim</dc:creator>
  <cp:lastModifiedBy>Wackerow, Joachim</cp:lastModifiedBy>
  <cp:revision>1</cp:revision>
  <dcterms:created xsi:type="dcterms:W3CDTF">2019-11-22T15:45:17Z</dcterms:created>
  <dcterms:modified xsi:type="dcterms:W3CDTF">2019-11-22T15:47:12Z</dcterms:modified>
</cp:coreProperties>
</file>