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56" r:id="rId2"/>
    <p:sldId id="259" r:id="rId3"/>
    <p:sldId id="261" r:id="rId4"/>
    <p:sldId id="285" r:id="rId5"/>
    <p:sldId id="284" r:id="rId6"/>
    <p:sldId id="275" r:id="rId7"/>
    <p:sldId id="274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86385" autoAdjust="0"/>
  </p:normalViewPr>
  <p:slideViewPr>
    <p:cSldViewPr snapToGrid="0">
      <p:cViewPr varScale="1">
        <p:scale>
          <a:sx n="95" d="100"/>
          <a:sy n="95" d="100"/>
        </p:scale>
        <p:origin x="33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F1679-DE84-414C-9452-F29537D2B6A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ECF98-30AA-46AB-8EA5-87B4CB0A1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DDI Basics: What is DDI?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C138D6-192C-4989-8768-5E262BF9E8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08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DDI Basics: What is DDI?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C138D6-192C-4989-8768-5E262BF9E8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46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37B24-5046-4E24-8358-DF61AF64D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D5398B-BCAA-4BAC-AAD4-5B83EA145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2DAF3-576D-4B9B-AB27-C7858BF9C8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4344C-2349-46BB-82C3-423E41C6C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D4F37-F0A7-46B7-BBF7-18B72CB3C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1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35D0-4847-4A58-9F13-DBA5389B0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48F1C2-E883-4CCE-9152-040727109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C5C96-0BDA-47B4-AE93-1872D1FA85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D3CB5-4EEA-4AD4-AC1E-66F368512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C9056-C82C-43F3-8C26-3724A5BCC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1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7E0E54-0896-43EB-94AA-A7830EBACA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0795C7-B3D9-492E-8883-D4BD56F22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157B4-EAD4-47C2-BBCA-7B7E4F43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3C215-E350-4CCD-8269-3D0F159D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0F0B5-8F1E-4BCF-AF84-8D458C63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AF84E-C466-4EA4-8E44-5936E8EE4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85261-7C66-4AC7-B60B-832819A54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B1531-9337-4ABB-9B39-2A2F1DB4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2D0D5-F42C-41E4-8580-FE6575233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6C500-D12E-4730-A8BF-C88ACB75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0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BDFAF-9EA0-4A6A-A901-942CE5248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C2BB8-1312-478B-BB62-9991576B0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3AFA1-5D28-44B4-87E8-55D2FF96E3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1D87F-7C67-451A-B588-3D380C895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12481-624C-4714-B106-8A6846B48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245AA-3D29-4062-90FC-9FF2A0832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1656D-C1A2-405B-B4F8-E626C090D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C6967A-C821-4E6E-B7D5-97F063C8A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7AE79-0086-40F7-9649-1DA5E17BB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99D01-0814-4571-9C8D-F4E1BA4B7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7CBB7C-59BB-4635-8AAF-B97602E8C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5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33963-07FE-4D4F-BA7E-0987F44B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96486-FF52-49F0-B6B4-69BD6D513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9B8C06-3718-40FE-8EAC-612C92EB9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6EAC7-1833-4B16-B5BC-7D0B5FB626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B7B68B-3DBE-41A1-A8CC-19097286CA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A8EDA1-0958-4687-A6C5-AAE6C25C8D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34B16B-8A7F-4779-A158-D80C70F27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0FA56F-2CFD-48B5-9A4A-7D857730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0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FD097-9AA3-4D2A-B455-A367BE97A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2EA1E1-FC51-4690-A2CE-90155B1AD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6FAF7-4ACE-4353-B270-A9831D4FF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CB935E-D38B-4C5C-81C3-59EED331A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7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337BEE-BBAA-46E3-A512-7B37048AD9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EC39E4-4DB8-408D-87BC-6C4F59B9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7E214-8AC0-4151-BF8F-C27E9174D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9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72BF0-ECE6-49F0-9150-B41B3958D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42571-5446-42DF-8B5E-04DBC872D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1C4462-B86F-4AE6-BF82-0626F1314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7B95B-E9CE-4AE6-ACCA-AD5823CE8D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EA85BD-51DC-4743-86BD-A01852222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4A61B-43E1-4087-A3C1-88CF65CDA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4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C420C-B10F-4069-9E6F-F8CC36247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A9DC1B-8E79-4CA8-ADFC-DFD51FA3A6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2EED6-400C-4ADA-AC8D-D212BF6F3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037CD-B929-4CB2-A1B9-B78AEAB858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B434E2-64A9-4847-802F-0A4F8068BB5F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55CE6-9CB0-4D41-A92A-2A53EEC31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509D9-8310-4A35-8144-A09C44EAE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8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C4BDD4-349E-4023-8592-1BE3A4577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EEF6E-7D2D-4BE1-86C8-79D50EC60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A0245-1297-42CB-910A-9DD3E9BDE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09285-F9B6-420F-B078-3574E4D6BDF9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B15BD08-0F93-4F3C-9208-D88AEBFF9E5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04" y="6311900"/>
            <a:ext cx="1020391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58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wwworks/" TargetMode="External"/><Relationship Id="rId2" Type="http://schemas.openxmlformats.org/officeDocument/2006/relationships/hyperlink" Target="https://www.flickr.com/photos/wwworks/247305450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2.0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F4AA4-07E8-4347-8FA5-E6B751AC12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AADD7-3D63-4A29-BC90-6D1FB2DC5B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DDI Alliance Training Materials</a:t>
            </a:r>
          </a:p>
          <a:p>
            <a:pPr>
              <a:defRPr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Version 1.0</a:t>
            </a:r>
          </a:p>
          <a:p>
            <a:pPr>
              <a:defRPr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DDI Alliance, DDI Training Working Group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CCC5C899-5BF0-40FE-9722-4CE9BE99F5D0}"/>
              </a:ext>
            </a:extLst>
          </p:cNvPr>
          <p:cNvSpPr/>
          <p:nvPr/>
        </p:nvSpPr>
        <p:spPr bwMode="auto">
          <a:xfrm>
            <a:off x="9569923" y="6380192"/>
            <a:ext cx="2448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This work is licensed under 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Creative Commons Attribution 4.0 International License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3">
            <a:extLst>
              <a:ext uri="{FF2B5EF4-FFF2-40B4-BE49-F238E27FC236}">
                <a16:creationId xmlns:a16="http://schemas.microsoft.com/office/drawing/2014/main" id="{FA57D313-0AFA-4485-B6E2-7D86AE6AA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11154099" y="5981523"/>
            <a:ext cx="419100" cy="433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14">
            <a:extLst>
              <a:ext uri="{FF2B5EF4-FFF2-40B4-BE49-F238E27FC236}">
                <a16:creationId xmlns:a16="http://schemas.microsoft.com/office/drawing/2014/main" id="{9B2B6953-2DBE-464B-B902-15560BD75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11560108" y="5997528"/>
            <a:ext cx="458086" cy="4477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100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94577-91EA-428D-A067-0CC696957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CE9CF-8171-470F-9658-22AC3AAA9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 title 1</a:t>
            </a:r>
          </a:p>
        </p:txBody>
      </p:sp>
    </p:spTree>
    <p:extLst>
      <p:ext uri="{BB962C8B-B14F-4D97-AF65-F5344CB8AC3E}">
        <p14:creationId xmlns:p14="http://schemas.microsoft.com/office/powerpoint/2010/main" val="389484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3127-D549-417F-BAA6-719B8E5BD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93C41-645C-40FD-A675-EA195DE04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0464"/>
            <a:ext cx="10515600" cy="45966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Slide text</a:t>
            </a:r>
          </a:p>
        </p:txBody>
      </p:sp>
    </p:spTree>
    <p:extLst>
      <p:ext uri="{BB962C8B-B14F-4D97-AF65-F5344CB8AC3E}">
        <p14:creationId xmlns:p14="http://schemas.microsoft.com/office/powerpoint/2010/main" val="323632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4B362-98F3-3ADC-120D-6365254C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Section title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0F367-EB3B-9B46-DBEE-58B8DEEEFF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51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Attributions</a:t>
            </a:r>
          </a:p>
        </p:txBody>
      </p:sp>
      <p:graphicFrame>
        <p:nvGraphicFramePr>
          <p:cNvPr id="5" name="Inhaltsplatzhalt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407841"/>
              </p:ext>
            </p:extLst>
          </p:nvPr>
        </p:nvGraphicFramePr>
        <p:xfrm>
          <a:off x="838200" y="1268760"/>
          <a:ext cx="10123292" cy="904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2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855">
                <a:tc>
                  <a:txBody>
                    <a:bodyPr/>
                    <a:lstStyle/>
                    <a:p>
                      <a:pPr algn="l"/>
                      <a:r>
                        <a:rPr lang="en-US" sz="135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Slide #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5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 name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“Image link" by </a:t>
                      </a:r>
                      <a:r>
                        <a:rPr lang="de-DE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 link</a:t>
                      </a: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licensed under attribution license link</a:t>
                      </a:r>
                      <a:endParaRPr lang="de-DE" sz="13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855">
                <a:tc>
                  <a:txBody>
                    <a:bodyPr/>
                    <a:lstStyle/>
                    <a:p>
                      <a:pPr algn="l"/>
                      <a:r>
                        <a:rPr lang="en-US" sz="135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e.g. </a:t>
                      </a:r>
                    </a:p>
                    <a:p>
                      <a:pPr algn="l"/>
                      <a:r>
                        <a:rPr lang="en-US" sz="135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Slide 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Lego bricks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</a:t>
                      </a: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LEGOS</a:t>
                      </a:r>
                      <a:r>
                        <a:rPr lang="en-US" sz="135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 workers fired from job</a:t>
                      </a: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 by </a:t>
                      </a:r>
                      <a:r>
                        <a:rPr lang="de-DE" sz="135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tooltip="Geh zum Fotostream von woodleywonderworks"/>
                        </a:rPr>
                        <a:t>woodleywonderworks</a:t>
                      </a: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licensed under </a:t>
                      </a:r>
                      <a:r>
                        <a:rPr lang="en-US" sz="1350" b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CC BY 2.0</a:t>
                      </a:r>
                      <a:endParaRPr lang="de-DE" sz="13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753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1204-6391-447C-9FE1-1E9ECE0B3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</a:rPr>
              <a:t>Credits: DDI Train the Trainer Workshop 2018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4C0D4-7293-41FD-8F5C-311FB40238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342900" lvl="1" indent="0" algn="ctr">
              <a:lnSpc>
                <a:spcPct val="10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000" dirty="0"/>
              <a:t>Alina Danciu</a:t>
            </a:r>
          </a:p>
          <a:p>
            <a:pPr marL="342900" lvl="1" indent="0" algn="ctr">
              <a:lnSpc>
                <a:spcPct val="100000"/>
              </a:lnSpc>
              <a:buSzPts val="1600"/>
              <a:buNone/>
              <a:defRPr/>
            </a:pPr>
            <a:r>
              <a:rPr lang="en-US" sz="2000" dirty="0"/>
              <a:t>Guillaume </a:t>
            </a:r>
            <a:r>
              <a:rPr lang="en-US" sz="2000" dirty="0" err="1"/>
              <a:t>Duffes</a:t>
            </a:r>
            <a:endParaRPr lang="en-US" sz="2000" dirty="0"/>
          </a:p>
          <a:p>
            <a:pPr marL="342900" lvl="1" indent="0" algn="ctr">
              <a:lnSpc>
                <a:spcPct val="100000"/>
              </a:lnSpc>
              <a:buSzPts val="1600"/>
              <a:buNone/>
              <a:defRPr/>
            </a:pPr>
            <a:r>
              <a:rPr lang="en-US" sz="2000" dirty="0"/>
              <a:t>Adrian </a:t>
            </a:r>
            <a:r>
              <a:rPr lang="en-US" sz="2000" dirty="0" err="1"/>
              <a:t>Dușa</a:t>
            </a:r>
            <a:endParaRPr lang="en-US" sz="2000" dirty="0"/>
          </a:p>
          <a:p>
            <a:pPr marL="342900" lvl="1" indent="0" algn="ctr">
              <a:lnSpc>
                <a:spcPct val="100000"/>
              </a:lnSpc>
              <a:buSzPts val="1600"/>
              <a:buNone/>
              <a:defRPr/>
            </a:pPr>
            <a:r>
              <a:rPr lang="en-US" sz="2000" dirty="0"/>
              <a:t>Lauren </a:t>
            </a:r>
            <a:r>
              <a:rPr lang="en-US" sz="2000" dirty="0" err="1"/>
              <a:t>Eickhorst</a:t>
            </a:r>
            <a:endParaRPr lang="en-US" sz="2000" dirty="0"/>
          </a:p>
          <a:p>
            <a:pPr marL="342900" lvl="1" indent="0" algn="ctr">
              <a:lnSpc>
                <a:spcPct val="100000"/>
              </a:lnSpc>
              <a:buSzPts val="1600"/>
              <a:buNone/>
              <a:defRPr/>
            </a:pPr>
            <a:r>
              <a:rPr lang="en-US" sz="2000" dirty="0"/>
              <a:t>Dan Gillman</a:t>
            </a:r>
          </a:p>
          <a:p>
            <a:pPr marL="342900" lvl="1" indent="0" algn="ctr">
              <a:lnSpc>
                <a:spcPct val="100000"/>
              </a:lnSpc>
              <a:buSzPts val="1600"/>
              <a:buNone/>
              <a:defRPr/>
            </a:pPr>
            <a:r>
              <a:rPr lang="en-US" sz="2000" dirty="0"/>
              <a:t>Arofan Gregory</a:t>
            </a:r>
          </a:p>
          <a:p>
            <a:pPr marL="342900" lvl="1" indent="0" algn="ctr">
              <a:lnSpc>
                <a:spcPct val="100000"/>
              </a:lnSpc>
              <a:buSzPts val="1600"/>
              <a:buNone/>
              <a:defRPr/>
            </a:pPr>
            <a:r>
              <a:rPr lang="en-US" sz="2000" dirty="0"/>
              <a:t>Taras Günther</a:t>
            </a:r>
          </a:p>
          <a:p>
            <a:pPr marL="342900" lvl="1" indent="0" algn="ctr">
              <a:lnSpc>
                <a:spcPct val="100000"/>
              </a:lnSpc>
              <a:buSzPts val="1600"/>
              <a:buNone/>
              <a:defRPr/>
            </a:pPr>
            <a:r>
              <a:rPr lang="en-US" sz="2000" dirty="0"/>
              <a:t>Lea Sztuk Haahr</a:t>
            </a:r>
          </a:p>
          <a:p>
            <a:pPr marL="342900" lvl="1" indent="0" algn="ctr">
              <a:lnSpc>
                <a:spcPct val="100000"/>
              </a:lnSpc>
              <a:buSzPts val="1600"/>
              <a:buNone/>
              <a:defRPr/>
            </a:pPr>
            <a:r>
              <a:rPr lang="en-US" sz="2000" dirty="0" err="1"/>
              <a:t>Sanda</a:t>
            </a:r>
            <a:r>
              <a:rPr lang="en-US" sz="2000" dirty="0"/>
              <a:t> Ionescu</a:t>
            </a:r>
          </a:p>
          <a:p>
            <a:pPr marL="342900" lvl="1" indent="0" algn="ctr">
              <a:lnSpc>
                <a:spcPct val="100000"/>
              </a:lnSpc>
              <a:buSzPts val="1600"/>
              <a:buNone/>
              <a:defRPr/>
            </a:pPr>
            <a:r>
              <a:rPr lang="en-US" sz="2000" dirty="0"/>
              <a:t>Jon Johnson</a:t>
            </a:r>
          </a:p>
          <a:p>
            <a:pPr marL="342900" lvl="1" indent="0" algn="ctr">
              <a:lnSpc>
                <a:spcPct val="100000"/>
              </a:lnSpc>
              <a:buSzPts val="1600"/>
              <a:buNone/>
              <a:defRPr/>
            </a:pPr>
            <a:r>
              <a:rPr lang="en-US" sz="2000" dirty="0"/>
              <a:t>Chifundo Kanjala</a:t>
            </a:r>
          </a:p>
          <a:p>
            <a:pPr marL="342900" lvl="1" indent="0" algn="ctr">
              <a:lnSpc>
                <a:spcPct val="100000"/>
              </a:lnSpc>
              <a:buSzPts val="1600"/>
              <a:buNone/>
              <a:defRPr/>
            </a:pPr>
            <a:r>
              <a:rPr lang="en-US" sz="2000" dirty="0"/>
              <a:t>Kaia Kulla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BFBF7-0875-4451-89EB-4A2F21A2C6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Clr>
                <a:schemeClr val="dk1"/>
              </a:buClr>
              <a:buSzPts val="1600"/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Amber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Leahey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75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Alexandre Mairot</a:t>
            </a:r>
          </a:p>
          <a:p>
            <a:pPr marL="0" indent="0" algn="ctr">
              <a:lnSpc>
                <a:spcPct val="100000"/>
              </a:lnSpc>
              <a:spcBef>
                <a:spcPts val="75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Johan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Fihn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Marberg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75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Hayley Mills</a:t>
            </a:r>
          </a:p>
          <a:p>
            <a:pPr marL="0" indent="0" algn="ctr">
              <a:lnSpc>
                <a:spcPct val="100000"/>
              </a:lnSpc>
              <a:spcBef>
                <a:spcPts val="75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Olof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Olofsson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75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Hilde Orten</a:t>
            </a:r>
          </a:p>
          <a:p>
            <a:pPr marL="0" indent="0" algn="ctr">
              <a:lnSpc>
                <a:spcPct val="100000"/>
              </a:lnSpc>
              <a:spcBef>
                <a:spcPts val="75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Anja Perry</a:t>
            </a:r>
          </a:p>
          <a:p>
            <a:pPr marL="0" indent="0" algn="ctr">
              <a:lnSpc>
                <a:spcPct val="100000"/>
              </a:lnSpc>
              <a:spcBef>
                <a:spcPts val="75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Dan Smith</a:t>
            </a:r>
          </a:p>
          <a:p>
            <a:pPr marL="0" indent="0" algn="ctr">
              <a:lnSpc>
                <a:spcPct val="100000"/>
              </a:lnSpc>
              <a:spcBef>
                <a:spcPts val="75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Wendy Thomas</a:t>
            </a:r>
          </a:p>
          <a:p>
            <a:pPr marL="0" indent="0" algn="ctr">
              <a:lnSpc>
                <a:spcPct val="100000"/>
              </a:lnSpc>
              <a:spcBef>
                <a:spcPts val="75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Joachim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Wackerow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75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Knut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Wenzig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oogle Shape;301;p31">
            <a:extLst>
              <a:ext uri="{FF2B5EF4-FFF2-40B4-BE49-F238E27FC236}">
                <a16:creationId xmlns:a16="http://schemas.microsoft.com/office/drawing/2014/main" id="{2273477E-CBEE-4860-9D17-AEB0FBE368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2099733" y="1598511"/>
            <a:ext cx="7965440" cy="1354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70280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1204-6391-447C-9FE1-1E9ECE0B3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/>
                <a:ea typeface="Arial"/>
                <a:cs typeface="Arial"/>
              </a:rPr>
              <a:t>Credits: DDI Training Working Group 2022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4C0D4-7293-41FD-8F5C-311FB40238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Alina </a:t>
            </a:r>
            <a:r>
              <a:rPr lang="en-US" sz="2100" dirty="0" err="1"/>
              <a:t>Danciu</a:t>
            </a:r>
            <a:endParaRPr lang="en-US" sz="210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Adrian </a:t>
            </a:r>
            <a:r>
              <a:rPr lang="en-US" sz="2100" dirty="0" err="1"/>
              <a:t>Dusa</a:t>
            </a:r>
            <a:endParaRPr lang="en-US" sz="210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Christophe </a:t>
            </a:r>
            <a:r>
              <a:rPr lang="en-US" sz="2100" dirty="0" err="1"/>
              <a:t>Dzikowski</a:t>
            </a:r>
            <a:endParaRPr lang="en-US" sz="210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Dan Gillman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 err="1"/>
              <a:t>Arofan</a:t>
            </a:r>
            <a:r>
              <a:rPr lang="en-US" sz="2100" dirty="0"/>
              <a:t> Gregory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/>
              <a:t>Kaia </a:t>
            </a:r>
            <a:r>
              <a:rPr lang="en-US" sz="2100" dirty="0" err="1"/>
              <a:t>Kulla</a:t>
            </a:r>
            <a:endParaRPr lang="en-US" sz="2100" dirty="0"/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Kathryn Lavender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Jared Lyle</a:t>
            </a: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 algn="ctr">
              <a:lnSpc>
                <a:spcPct val="150000"/>
              </a:lnSpc>
              <a:spcBef>
                <a:spcPts val="0"/>
              </a:spcBef>
              <a:buSzPts val="1600"/>
              <a:buNone/>
              <a:defRPr/>
            </a:pPr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BFBF7-0875-4451-89EB-4A2F21A2C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Lucie Marie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Geneviève Michaud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Hayley Mills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Laura Molloy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Hilde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Orten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Catharina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Wasner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600"/>
              <a:buNone/>
              <a:defRPr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Jennifer Zeiger</a:t>
            </a:r>
          </a:p>
        </p:txBody>
      </p:sp>
      <p:cxnSp>
        <p:nvCxnSpPr>
          <p:cNvPr id="5" name="Google Shape;301;p31">
            <a:extLst>
              <a:ext uri="{FF2B5EF4-FFF2-40B4-BE49-F238E27FC236}">
                <a16:creationId xmlns:a16="http://schemas.microsoft.com/office/drawing/2014/main" id="{2273477E-CBEE-4860-9D17-AEB0FBE368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2099733" y="1598511"/>
            <a:ext cx="7965440" cy="1354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747303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D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54E72"/>
      </a:accent1>
      <a:accent2>
        <a:srgbClr val="4B8E3C"/>
      </a:accent2>
      <a:accent3>
        <a:srgbClr val="A5A5A5"/>
      </a:accent3>
      <a:accent4>
        <a:srgbClr val="FFC000"/>
      </a:accent4>
      <a:accent5>
        <a:srgbClr val="4472C4"/>
      </a:accent5>
      <a:accent6>
        <a:srgbClr val="4B8E3C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187</Words>
  <Application>Microsoft Office PowerPoint</Application>
  <PresentationFormat>Widescreen</PresentationFormat>
  <Paragraphs>64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Title</vt:lpstr>
      <vt:lpstr>Contents</vt:lpstr>
      <vt:lpstr>Slide Title</vt:lpstr>
      <vt:lpstr>Section title 1</vt:lpstr>
      <vt:lpstr>Attributions</vt:lpstr>
      <vt:lpstr>Credits: DDI Train the Trainer Workshop 2018</vt:lpstr>
      <vt:lpstr>Credits: DDI Training Working Group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DDI Alliance</dc:creator>
  <cp:lastModifiedBy>Mills, Hayley</cp:lastModifiedBy>
  <cp:revision>28</cp:revision>
  <dcterms:created xsi:type="dcterms:W3CDTF">2021-04-06T16:09:37Z</dcterms:created>
  <dcterms:modified xsi:type="dcterms:W3CDTF">2022-10-19T12:04:39Z</dcterms:modified>
</cp:coreProperties>
</file>