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44564F-F674-485A-95FF-AC9D34028006}" v="1" dt="2023-09-27T08:41:53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/>
    <p:restoredTop sz="96327"/>
  </p:normalViewPr>
  <p:slideViewPr>
    <p:cSldViewPr snapToGrid="0" snapToObjects="1">
      <p:cViewPr varScale="1">
        <p:scale>
          <a:sx n="99" d="100"/>
          <a:sy n="99" d="100"/>
        </p:scale>
        <p:origin x="90" y="24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s, Hayley" userId="903ee843-492c-4f66-9730-313885338be1" providerId="ADAL" clId="{9D44564F-F674-485A-95FF-AC9D34028006}"/>
    <pc:docChg chg="undo custSel addSld modSld">
      <pc:chgData name="Mills, Hayley" userId="903ee843-492c-4f66-9730-313885338be1" providerId="ADAL" clId="{9D44564F-F674-485A-95FF-AC9D34028006}" dt="2023-09-27T08:42:44.269" v="8"/>
      <pc:docMkLst>
        <pc:docMk/>
      </pc:docMkLst>
      <pc:sldChg chg="delSp mod">
        <pc:chgData name="Mills, Hayley" userId="903ee843-492c-4f66-9730-313885338be1" providerId="ADAL" clId="{9D44564F-F674-485A-95FF-AC9D34028006}" dt="2023-09-27T08:41:47.793" v="0" actId="478"/>
        <pc:sldMkLst>
          <pc:docMk/>
          <pc:sldMk cId="3072715548" sldId="262"/>
        </pc:sldMkLst>
        <pc:spChg chg="del">
          <ac:chgData name="Mills, Hayley" userId="903ee843-492c-4f66-9730-313885338be1" providerId="ADAL" clId="{9D44564F-F674-485A-95FF-AC9D34028006}" dt="2023-09-27T08:41:47.793" v="0" actId="478"/>
          <ac:spMkLst>
            <pc:docMk/>
            <pc:sldMk cId="3072715548" sldId="262"/>
            <ac:spMk id="2" creationId="{AF4F3061-9D3F-D279-4DEC-F56744959D48}"/>
          </ac:spMkLst>
        </pc:spChg>
      </pc:sldChg>
      <pc:sldChg chg="modSp add mod">
        <pc:chgData name="Mills, Hayley" userId="903ee843-492c-4f66-9730-313885338be1" providerId="ADAL" clId="{9D44564F-F674-485A-95FF-AC9D34028006}" dt="2023-09-27T08:42:44.269" v="8"/>
        <pc:sldMkLst>
          <pc:docMk/>
          <pc:sldMk cId="661991211" sldId="263"/>
        </pc:sldMkLst>
        <pc:spChg chg="mod">
          <ac:chgData name="Mills, Hayley" userId="903ee843-492c-4f66-9730-313885338be1" providerId="ADAL" clId="{9D44564F-F674-485A-95FF-AC9D34028006}" dt="2023-09-27T08:41:56.507" v="3" actId="20577"/>
          <ac:spMkLst>
            <pc:docMk/>
            <pc:sldMk cId="661991211" sldId="263"/>
            <ac:spMk id="4" creationId="{A27C4828-800D-BA31-207D-1292DDF42C10}"/>
          </ac:spMkLst>
        </pc:spChg>
        <pc:spChg chg="mod">
          <ac:chgData name="Mills, Hayley" userId="903ee843-492c-4f66-9730-313885338be1" providerId="ADAL" clId="{9D44564F-F674-485A-95FF-AC9D34028006}" dt="2023-09-27T08:42:44.269" v="8"/>
          <ac:spMkLst>
            <pc:docMk/>
            <pc:sldMk cId="661991211" sldId="263"/>
            <ac:spMk id="7" creationId="{FA46A157-C4F3-A661-AC40-A313F1630C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052F8-0AD4-0947-9FDE-FF01539AD95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DDCA8-94A3-1A46-B73A-6432C9641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3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CC8D0A-9DC9-F7C9-FF9F-FF9AAC9F0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5595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2401681"/>
            <a:ext cx="11328817" cy="1580322"/>
          </a:xfrm>
        </p:spPr>
        <p:txBody>
          <a:bodyPr anchor="b"/>
          <a:lstStyle>
            <a:lvl1pPr algn="ctr"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400" y="4058203"/>
            <a:ext cx="11328816" cy="1066800"/>
          </a:xfrm>
        </p:spPr>
        <p:txBody>
          <a:bodyPr/>
          <a:lstStyle>
            <a:lvl1pPr marL="0" indent="0" algn="ctr">
              <a:buNone/>
              <a:defRPr sz="2400" cap="small">
                <a:solidFill>
                  <a:schemeClr val="accent6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Graphic 5" descr="Data Documentation Initiative (DDI) logo">
            <a:extLst>
              <a:ext uri="{FF2B5EF4-FFF2-40B4-BE49-F238E27FC236}">
                <a16:creationId xmlns:a16="http://schemas.microsoft.com/office/drawing/2014/main" id="{9AB8EFCD-9C61-2B59-C7BF-16683C8DF2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876" y="405848"/>
            <a:ext cx="5312248" cy="1822450"/>
          </a:xfrm>
          <a:prstGeom prst="rect">
            <a:avLst/>
          </a:prstGeom>
        </p:spPr>
      </p:pic>
      <p:sp>
        <p:nvSpPr>
          <p:cNvPr id="8" name="TextBox 4">
            <a:extLst>
              <a:ext uri="{FF2B5EF4-FFF2-40B4-BE49-F238E27FC236}">
                <a16:creationId xmlns:a16="http://schemas.microsoft.com/office/drawing/2014/main" id="{8DD3CEAC-76CB-F108-1EAF-A6030945576D}"/>
              </a:ext>
            </a:extLst>
          </p:cNvPr>
          <p:cNvSpPr/>
          <p:nvPr userDrawn="1"/>
        </p:nvSpPr>
        <p:spPr bwMode="auto">
          <a:xfrm>
            <a:off x="9743729" y="44517"/>
            <a:ext cx="24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This work is licensed under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Creative Commons Attribution 4.0 International License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1B61F-B613-7030-5582-7EC82243E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81AB9-6A02-5450-118D-F0C180CFC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 descr="Data Documentation Initiative (DDI) logo">
            <a:extLst>
              <a:ext uri="{FF2B5EF4-FFF2-40B4-BE49-F238E27FC236}">
                <a16:creationId xmlns:a16="http://schemas.microsoft.com/office/drawing/2014/main" id="{6462F8F9-3E68-BAA4-3774-A79FB1C1B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7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220BFF-9943-982B-C676-0BEBFDF63A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AC87C-E8BF-4604-7E94-7EA6C4388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 descr="Data Documentation Initiative (DDI) logo">
            <a:extLst>
              <a:ext uri="{FF2B5EF4-FFF2-40B4-BE49-F238E27FC236}">
                <a16:creationId xmlns:a16="http://schemas.microsoft.com/office/drawing/2014/main" id="{898397E2-20B2-403B-1DAC-F232B07BC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6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7567" y="1639958"/>
            <a:ext cx="5477567" cy="4456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2" y="1639958"/>
            <a:ext cx="5579165" cy="4456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8AD5A2-997D-9D62-2339-9F8FF31CA8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D9846-BA5E-7787-8579-EB9C95BFD9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raphic 5" descr="Data Documentation Initiative (DDI) logo">
            <a:extLst>
              <a:ext uri="{FF2B5EF4-FFF2-40B4-BE49-F238E27FC236}">
                <a16:creationId xmlns:a16="http://schemas.microsoft.com/office/drawing/2014/main" id="{8D30A5FF-F48C-2E91-A3EB-FA10505EC0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1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6" y="363745"/>
            <a:ext cx="1125109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826" y="1713671"/>
            <a:ext cx="55326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6" y="2353433"/>
            <a:ext cx="5532692" cy="38088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671"/>
            <a:ext cx="55215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53433"/>
            <a:ext cx="5521553" cy="38088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74C05B1-E685-128D-3C05-2E72E9D7C0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6BDE857-BE3B-4AA7-BD2C-C33DD431A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phic 9" descr="Data Documentation Initiative (DDI) logo">
            <a:extLst>
              <a:ext uri="{FF2B5EF4-FFF2-40B4-BE49-F238E27FC236}">
                <a16:creationId xmlns:a16="http://schemas.microsoft.com/office/drawing/2014/main" id="{B743C41E-F604-A6A1-BD6C-6538142689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14C51D-C86F-28FA-0257-7CB2C0893B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E4859-6989-B9A1-69CA-3BB441C395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 descr="Data Documentation Initiative (DDI) logo">
            <a:extLst>
              <a:ext uri="{FF2B5EF4-FFF2-40B4-BE49-F238E27FC236}">
                <a16:creationId xmlns:a16="http://schemas.microsoft.com/office/drawing/2014/main" id="{B82FAF0E-979F-287E-14FB-8CAC97A61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0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9CFBC3-C890-C6BD-508D-BE4D68C486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C84CAA-7436-D40E-9719-B29A59339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3" descr="Data Documentation Initiative (DDI) logo">
            <a:extLst>
              <a:ext uri="{FF2B5EF4-FFF2-40B4-BE49-F238E27FC236}">
                <a16:creationId xmlns:a16="http://schemas.microsoft.com/office/drawing/2014/main" id="{C712C427-DB4D-9089-8AC3-6942D8B143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3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8805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488053"/>
            <a:ext cx="6815667" cy="5319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50103"/>
            <a:ext cx="4011084" cy="415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3A74-5FB4-38EA-5584-0209DEC31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3615F-85FD-FDDE-F40F-F0689913D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raphic 8" descr="Data Documentation Initiative (DDI) logo">
            <a:extLst>
              <a:ext uri="{FF2B5EF4-FFF2-40B4-BE49-F238E27FC236}">
                <a16:creationId xmlns:a16="http://schemas.microsoft.com/office/drawing/2014/main" id="{EB029C89-7937-A0B4-B859-D5D55ADCE2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800600"/>
            <a:ext cx="110655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2" y="612775"/>
            <a:ext cx="110655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5367338"/>
            <a:ext cx="11065565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7101F-327B-4D84-93A7-AA12F0BB8F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8CA4-108F-4A4A-BC9F-913278E067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 descr="Data Documentation Initiative (DDI) logo">
            <a:extLst>
              <a:ext uri="{FF2B5EF4-FFF2-40B4-BE49-F238E27FC236}">
                <a16:creationId xmlns:a16="http://schemas.microsoft.com/office/drawing/2014/main" id="{C1E727CD-C2A1-6041-D1E9-9106A264A7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1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7567" y="361122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7567" y="1580322"/>
            <a:ext cx="11277600" cy="463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C2CC25-68B6-6EDE-E60E-96C91D13B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31967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FCCF701F-132A-3A49-9D65-6DE889BBB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186EA-1FF0-0E94-DED5-F0FA14B3A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8975" y="6356351"/>
            <a:ext cx="580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700F6D0-9288-9B4C-1252-443953D832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b="28920"/>
          <a:stretch/>
        </p:blipFill>
        <p:spPr>
          <a:xfrm>
            <a:off x="183673" y="6283425"/>
            <a:ext cx="2466764" cy="451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2"/>
          </a:solidFill>
          <a:latin typeface="Gill Sans MT"/>
          <a:ea typeface="ＭＳ Ｐゴシック" charset="0"/>
          <a:cs typeface="Gill Sans M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wwworks/" TargetMode="External"/><Relationship Id="rId2" Type="http://schemas.openxmlformats.org/officeDocument/2006/relationships/hyperlink" Target="https://www.flickr.com/photos/wwworks/2473054502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/2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F128-8720-B0CB-EBD9-201C1F9E2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DDI Metadata Standards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AA10D-F6DC-5D7F-F85D-116604F3D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MAKING DATA EASIER TO FIND</a:t>
            </a:r>
          </a:p>
        </p:txBody>
      </p:sp>
    </p:spTree>
    <p:extLst>
      <p:ext uri="{BB962C8B-B14F-4D97-AF65-F5344CB8AC3E}">
        <p14:creationId xmlns:p14="http://schemas.microsoft.com/office/powerpoint/2010/main" val="1157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522C-FA53-2C18-16CC-925E10AB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B0F6D-E23C-A773-8464-AE44263A3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F5F0E-6EA4-AA50-7361-EC6A11C469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270DC-6EBA-EC7C-27C8-39B30EA17E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6E12-A53F-ED02-BE7B-6D4F1346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A59C-E064-4B81-DFE8-E5F9EE065B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B02AD-BC4A-32D8-C12E-948551E3B9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94515BBA-DA27-0E99-B941-95450096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52781"/>
              </p:ext>
            </p:extLst>
          </p:nvPr>
        </p:nvGraphicFramePr>
        <p:xfrm>
          <a:off x="838200" y="1268760"/>
          <a:ext cx="10123292" cy="904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55"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#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“Image link" by </a:t>
                      </a:r>
                      <a:r>
                        <a:rPr lang="de-DE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 link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licensed under attribution license link</a:t>
                      </a:r>
                      <a:endParaRPr lang="de-DE" sz="13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855"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</a:p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Lego bricks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LEGOS</a:t>
                      </a:r>
                      <a:r>
                        <a:rPr lang="en-US" sz="135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workers fired from job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by </a:t>
                      </a:r>
                      <a:r>
                        <a:rPr lang="de-DE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tooltip="Geh zum Fotostream von woodleywonderworks"/>
                        </a:rPr>
                        <a:t>woodleywonderworks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licensed under 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CC BY 2.0</a:t>
                      </a:r>
                      <a:endParaRPr lang="de-DE" sz="13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43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BFBFF4-A4F7-B53F-1FFB-4626157FD1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F33BBB-DA59-CBD6-1625-7E4659FE87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4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9F24D9-F427-7F55-8729-5BABCA0DEBD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2"/>
                </a:solidFill>
                <a:latin typeface="Gill Sans MT"/>
                <a:ea typeface="ＭＳ Ｐゴシック" charset="0"/>
                <a:cs typeface="Gill Sans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algn="ctr"/>
            <a:r>
              <a:rPr lang="en-US" sz="3300" kern="1200">
                <a:solidFill>
                  <a:schemeClr val="dk1"/>
                </a:solidFill>
                <a:latin typeface="Arial"/>
                <a:ea typeface="Arial"/>
                <a:cs typeface="Arial"/>
              </a:rPr>
              <a:t>Credits: DDI Train the Trainer Workshop 2018</a:t>
            </a:r>
            <a:endParaRPr lang="en-US" sz="3300" kern="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F68D2565-9A05-7F5B-59AF-790890010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113280" y="1045266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A7344E-DE96-56B3-0EA9-71529AF2D5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0" algn="ctr"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kern="0"/>
              <a:t>Alina Danciu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Guillaume Duffes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Adrian Dușa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Lauren Eickhorst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Dan Gillman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Arofan Gregory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Taras Günther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Lea Sztuk Haahr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Sanda Ionescu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Jon Johnson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Chifundo Kanjala</a:t>
            </a:r>
          </a:p>
          <a:p>
            <a:pPr marL="342900" lvl="1" indent="0" algn="ctr">
              <a:buSzPts val="1600"/>
              <a:buFontTx/>
              <a:buNone/>
              <a:defRPr/>
            </a:pPr>
            <a:r>
              <a:rPr lang="en-US" kern="0"/>
              <a:t>Kaia Kulla</a:t>
            </a:r>
            <a:endParaRPr lang="en-US" kern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39431CA-014F-3EC0-D305-9FCA47DAF71A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Amber Leahey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Alexandre Mairot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Johan Fihn Marberg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Hayley Mills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Olof Olofsson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Hilde Orten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Anja Perry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Dan Smith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Wendy Thomas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Joachim Wackerow</a:t>
            </a:r>
          </a:p>
          <a:p>
            <a:pPr marL="0" indent="0" algn="ctr">
              <a:spcBef>
                <a:spcPts val="75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000" kern="0"/>
              <a:t>Knut Wenzig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2727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87F601-42F7-EDCE-BABE-E72A5E23E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5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7C4828-800D-BA31-207D-1292DDF42C1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2"/>
                </a:solidFill>
                <a:latin typeface="Gill Sans MT"/>
                <a:ea typeface="ＭＳ Ｐゴシック" charset="0"/>
                <a:cs typeface="Gill Sans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algn="ctr"/>
            <a:r>
              <a:rPr lang="en-US" sz="3300" kern="1200">
                <a:solidFill>
                  <a:schemeClr val="dk1"/>
                </a:solidFill>
                <a:latin typeface="Arial"/>
                <a:ea typeface="Arial"/>
                <a:cs typeface="Arial"/>
              </a:rPr>
              <a:t>Credits: DDI Training Working Group 2022</a:t>
            </a:r>
            <a:endParaRPr lang="en-US" sz="3300" kern="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63DA6D92-1266-91F8-6765-7CA7B17F7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113280" y="1045266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0DB5A7-04C8-D624-2B7E-31A43877C76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Alina Danciu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Adrian Dusa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Christophe Dzikowski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Arofan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Kaia Kulla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Kathryn Lavender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/>
              <a:t>Jared Lyle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A46A157-C4F3-A661-AC40-A313F1630C07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Geneviève Michaud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Hilde Orten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Catharina Wasner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/>
              <a:t>Jennifer Zeiger</a:t>
            </a:r>
            <a:endParaRPr 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307271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87F601-42F7-EDCE-BABE-E72A5E23E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6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7C4828-800D-BA31-207D-1292DDF42C1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tx2"/>
                </a:solidFill>
                <a:latin typeface="Gill Sans MT"/>
                <a:ea typeface="ＭＳ Ｐゴシック" charset="0"/>
                <a:cs typeface="Gill Sans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Verdana" charset="0"/>
              </a:defRPr>
            </a:lvl9pPr>
          </a:lstStyle>
          <a:p>
            <a:pPr algn="ctr"/>
            <a:r>
              <a:rPr lang="en-US" sz="3300" kern="12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Credits: DDI Training Working Group 2023</a:t>
            </a:r>
            <a:endParaRPr lang="en-US" sz="3300" kern="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63DA6D92-1266-91F8-6765-7CA7B17F7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113280" y="1045266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0DB5A7-04C8-D624-2B7E-31A43877C76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Alina </a:t>
            </a:r>
            <a:r>
              <a:rPr lang="en-US" sz="2100" kern="0" dirty="0" err="1"/>
              <a:t>Danciu</a:t>
            </a: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Adrian </a:t>
            </a:r>
            <a:r>
              <a:rPr lang="en-US" sz="2100" kern="0" dirty="0" err="1"/>
              <a:t>Dusa</a:t>
            </a: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Christophe </a:t>
            </a:r>
            <a:r>
              <a:rPr lang="en-US" sz="2100" kern="0" dirty="0" err="1"/>
              <a:t>Dzikowski</a:t>
            </a: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 err="1"/>
              <a:t>Arofan</a:t>
            </a:r>
            <a:r>
              <a:rPr lang="en-US" sz="2100" kern="0" dirty="0"/>
              <a:t>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Kaia </a:t>
            </a:r>
            <a:r>
              <a:rPr lang="en-US" sz="2100" kern="0" dirty="0" err="1"/>
              <a:t>Kulla</a:t>
            </a: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Kathryn Lavender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r>
              <a:rPr lang="en-US" sz="2100" kern="0" dirty="0"/>
              <a:t>Jared Lyle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FontTx/>
              <a:buNone/>
              <a:defRPr/>
            </a:pPr>
            <a:endParaRPr lang="en-US" sz="2100" kern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A46A157-C4F3-A661-AC40-A313F1630C07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Hilde </a:t>
            </a:r>
            <a:r>
              <a:rPr lang="en-US" sz="2100" kern="0" dirty="0" err="1"/>
              <a:t>Orten</a:t>
            </a:r>
            <a:endParaRPr lang="en-US" sz="2100" kern="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Catharina </a:t>
            </a:r>
            <a:r>
              <a:rPr lang="en-US" sz="2100" kern="0" dirty="0" err="1"/>
              <a:t>Wasner</a:t>
            </a:r>
            <a:endParaRPr lang="en-US" sz="2100" kern="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Catherine Yuen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FontTx/>
              <a:buNone/>
              <a:defRPr/>
            </a:pPr>
            <a:r>
              <a:rPr lang="en-US" sz="2100" kern="0" dirty="0"/>
              <a:t>Jennifer Zeiger</a:t>
            </a:r>
          </a:p>
        </p:txBody>
      </p:sp>
    </p:spTree>
    <p:extLst>
      <p:ext uri="{BB962C8B-B14F-4D97-AF65-F5344CB8AC3E}">
        <p14:creationId xmlns:p14="http://schemas.microsoft.com/office/powerpoint/2010/main" val="6619912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DI-2016">
      <a:dk1>
        <a:srgbClr val="204663"/>
      </a:dk1>
      <a:lt1>
        <a:srgbClr val="E7EFFF"/>
      </a:lt1>
      <a:dk2>
        <a:srgbClr val="1B3E57"/>
      </a:dk2>
      <a:lt2>
        <a:srgbClr val="C6CDD6"/>
      </a:lt2>
      <a:accent1>
        <a:srgbClr val="216973"/>
      </a:accent1>
      <a:accent2>
        <a:srgbClr val="437B38"/>
      </a:accent2>
      <a:accent3>
        <a:srgbClr val="6C8E39"/>
      </a:accent3>
      <a:accent4>
        <a:srgbClr val="4C2954"/>
      </a:accent4>
      <a:accent5>
        <a:srgbClr val="637A8E"/>
      </a:accent5>
      <a:accent6>
        <a:srgbClr val="49270C"/>
      </a:accent6>
      <a:hlink>
        <a:srgbClr val="1654FE"/>
      </a:hlink>
      <a:folHlink>
        <a:srgbClr val="7ABC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ICPSR_blue_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DIPresentations" id="{1B7555D7-30BE-DE47-BA86-B13387CA9C17}" vid="{F31987D5-B273-B441-837D-90075574EE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DDIPresentationsTemplate2022-1</Template>
  <TotalTime>21</TotalTime>
  <Words>184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Times</vt:lpstr>
      <vt:lpstr>Verdana</vt:lpstr>
      <vt:lpstr>Default Theme</vt:lpstr>
      <vt:lpstr>DDI Metadata Standards</vt:lpstr>
      <vt:lpstr>PowerPoint Presentation</vt:lpstr>
      <vt:lpstr>Attributions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Metadata Standards</dc:title>
  <dc:creator>Mills, Hayley</dc:creator>
  <cp:lastModifiedBy>Mills, Hayley</cp:lastModifiedBy>
  <cp:revision>2</cp:revision>
  <dcterms:created xsi:type="dcterms:W3CDTF">2022-11-03T15:19:57Z</dcterms:created>
  <dcterms:modified xsi:type="dcterms:W3CDTF">2023-09-27T08:42:52Z</dcterms:modified>
</cp:coreProperties>
</file>