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  <Override PartName="/theme/presentation.xml" ContentType="application/vnd.openxmlformats-officedocument.presentationml.presentation.main+xml"/>
  <Override PartName="/theme/slideMasters/slideMaster1.xml" ContentType="application/vnd.openxmlformats-officedocument.presentationml.slideMaster+xml"/>
  <Override PartName="/theme/slideLayouts/slideLayout1.xml" ContentType="application/vnd.openxmlformats-officedocument.presentationml.slideLayout+xml"/>
  <Override PartName="/theme/slideLayouts/slideLayout2.xml" ContentType="application/vnd.openxmlformats-officedocument.presentationml.slideLayout+xml"/>
  <Override PartName="/theme/slideLayouts/slideLayout3.xml" ContentType="application/vnd.openxmlformats-officedocument.presentationml.slideLayout+xml"/>
  <Override PartName="/theme/slideLayouts/slideLayout4.xml" ContentType="application/vnd.openxmlformats-officedocument.presentationml.slideLayout+xml"/>
  <Override PartName="/theme/slideLayouts/slideLayout5.xml" ContentType="application/vnd.openxmlformats-officedocument.presentationml.slideLayout+xml"/>
  <Override PartName="/theme/slideLayouts/slideLayout6.xml" ContentType="application/vnd.openxmlformats-officedocument.presentationml.slideLayout+xml"/>
  <Override PartName="/theme/slideLayouts/slideLayout7.xml" ContentType="application/vnd.openxmlformats-officedocument.presentationml.slideLayout+xml"/>
  <Override PartName="/theme/slideLayouts/slideLayout8.xml" ContentType="application/vnd.openxmlformats-officedocument.presentationml.slideLayout+xml"/>
  <Override PartName="/theme/slideLayouts/slideLayout9.xml" ContentType="application/vnd.openxmlformats-officedocument.presentationml.slideLayout+xml"/>
  <Override PartName="/theme/slideLayouts/slideLayout10.xml" ContentType="application/vnd.openxmlformats-officedocument.presentationml.slideLayout+xml"/>
  <Override PartName="/theme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thumbnail" Target="docProps/thumbnail.jpeg"/><Relationship Id="rId1" Type="http://schemas.openxmlformats.org/officeDocument/2006/relationships/officeDocument" Target="theme/theme/themeManager.xml"/></Relationships>
</file>

<file path=theme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/Relationships>
</file>

<file path=theme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theme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theme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7B24-5046-4E24-8358-DF61AF64D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5398B-BCAA-4BAC-AAD4-5B83EA145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2DAF3-576D-4B9B-AB27-C7858BF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44C-2349-46BB-82C3-423E41C6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4F37-F0A7-46B7-BBF7-18B72CB3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7434"/>
      </p:ext>
    </p:extLst>
  </p:cSld>
  <p:clrMapOvr>
    <a:masterClrMapping/>
  </p:clrMapOvr>
</p:sldLayout>
</file>

<file path=theme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35D0-4847-4A58-9F13-DBA5389B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8F1C2-E883-4CCE-9152-04072710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C5C96-0BDA-47B4-AE93-1872D1FA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3CB5-4EEA-4AD4-AC1E-66F36851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9056-C82C-43F3-8C26-3724A5BC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17338"/>
      </p:ext>
    </p:extLst>
  </p:cSld>
  <p:clrMapOvr>
    <a:masterClrMapping/>
  </p:clrMapOvr>
</p:sldLayout>
</file>

<file path=theme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E0E54-0896-43EB-94AA-A7830EBAC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795C7-B3D9-492E-8883-D4BD56F2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157B4-EAD4-47C2-BBCA-7B7E4F4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C215-E350-4CCD-8269-3D0F159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F0B5-8F1E-4BCF-AF84-8D458C63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467"/>
      </p:ext>
    </p:extLst>
  </p:cSld>
  <p:clrMapOvr>
    <a:masterClrMapping/>
  </p:clrMapOvr>
</p:sldLayout>
</file>

<file path=theme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84E-C466-4EA4-8E44-5936E8EE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5261-7C66-4AC7-B60B-832819A5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B1531-9337-4ABB-9B39-2A2F1DB4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D0D5-F42C-41E4-8580-FE65752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C500-D12E-4730-A8BF-C88ACB75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4309"/>
      </p:ext>
    </p:extLst>
  </p:cSld>
  <p:clrMapOvr>
    <a:masterClrMapping/>
  </p:clrMapOvr>
</p:sldLayout>
</file>

<file path=theme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DFAF-9EA0-4A6A-A901-942CE524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C2BB8-1312-478B-BB62-9991576B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AFA1-5D28-44B4-87E8-55D2FF96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1D87F-7C67-451A-B588-3D380C89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2481-624C-4714-B106-8A6846B4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07"/>
      </p:ext>
    </p:extLst>
  </p:cSld>
  <p:clrMapOvr>
    <a:masterClrMapping/>
  </p:clrMapOvr>
</p:sldLayout>
</file>

<file path=theme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45AA-3D29-4062-90FC-9FF2A083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656D-C1A2-405B-B4F8-E626C090D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6967A-C821-4E6E-B7D5-97F063C8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7AE79-0086-40F7-9649-1DA5E17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99D01-0814-4571-9C8D-F4E1BA4B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CBB7C-59BB-4635-8AAF-B97602E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54053"/>
      </p:ext>
    </p:extLst>
  </p:cSld>
  <p:clrMapOvr>
    <a:masterClrMapping/>
  </p:clrMapOvr>
</p:sldLayout>
</file>

<file path=theme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3963-07FE-4D4F-BA7E-0987F44B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6486-FF52-49F0-B6B4-69BD6D51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B8C06-3718-40FE-8EAC-612C92EB9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6EAC7-1833-4B16-B5BC-7D0B5FB62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7B68B-3DBE-41A1-A8CC-19097286C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8EDA1-0958-4687-A6C5-AAE6C25C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4B16B-8A7F-4779-A158-D80C70F2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FA56F-2CFD-48B5-9A4A-7D857730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3564"/>
      </p:ext>
    </p:extLst>
  </p:cSld>
  <p:clrMapOvr>
    <a:masterClrMapping/>
  </p:clrMapOvr>
</p:sldLayout>
</file>

<file path=theme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D097-9AA3-4D2A-B455-A367BE97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A1E1-FC51-4690-A2CE-90155B1A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FAF7-4ACE-4353-B270-A9831D4F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B935E-D38B-4C5C-81C3-59EED331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73343"/>
      </p:ext>
    </p:extLst>
  </p:cSld>
  <p:clrMapOvr>
    <a:masterClrMapping/>
  </p:clrMapOvr>
</p:sldLayout>
</file>

<file path=theme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37BEE-BBAA-46E3-A512-7B37048A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C39E4-4DB8-408D-87BC-6C4F59B9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7E214-8AC0-4151-BF8F-C27E9174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4828"/>
      </p:ext>
    </p:extLst>
  </p:cSld>
  <p:clrMapOvr>
    <a:masterClrMapping/>
  </p:clrMapOvr>
</p:sldLayout>
</file>

<file path=theme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2BF0-ECE6-49F0-9150-B41B3958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42571-5446-42DF-8B5E-04DBC872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C4462-B86F-4AE6-BF82-0626F131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7B95B-E9CE-4AE6-ACCA-AD5823CE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A85BD-51DC-4743-86BD-A0185222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4A61B-43E1-4087-A3C1-88CF65C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42976"/>
      </p:ext>
    </p:extLst>
  </p:cSld>
  <p:clrMapOvr>
    <a:masterClrMapping/>
  </p:clrMapOvr>
</p:sldLayout>
</file>

<file path=theme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20C-B10F-4069-9E6F-F8CC3624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9DC1B-8E79-4CA8-ADFC-DFD51FA3A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2EED6-400C-4ADA-AC8D-D212BF6F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037CD-B929-4CB2-A1B9-B78AEAB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55CE6-9CB0-4D41-A92A-2A53EEC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09D9-8310-4A35-8144-A09C44EA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80349"/>
      </p:ext>
    </p:extLst>
  </p:cSld>
  <p:clrMapOvr>
    <a:masterClrMapping/>
  </p:clrMapOvr>
</p:sldLayout>
</file>

<file path=theme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theme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4BDD4-349E-4023-8592-1BE3A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EEF6E-7D2D-4BE1-86C8-79D50EC6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0245-1297-42CB-910A-9DD3E9BDE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15BD08-0F93-4F3C-9208-D88AEBFF9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04" y="6311900"/>
            <a:ext cx="1020391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theme/theme/_rels/themeManager.xml.rels><?xml version="1.0" encoding="UTF-8" standalone="yes"?>
<Relationships xmlns="http://schemas.openxmlformats.org/package/2006/relationships"><Relationship Id="rId3" Type="http://schemas.openxmlformats.org/package/2006/relationships/metadata/auxThumbnail" Target="auxiliaryThemeThumbnail.jpeg"/><Relationship Id="rId2" Type="http://schemas.openxmlformats.org/package/2006/relationships/metadata/thumbnail" Target="themeThumbnail.jpeg"/><Relationship Id="rId1" Type="http://schemas.openxmlformats.org/officeDocument/2006/relationships/theme" Target="theme1.xml"/><Relationship Id="rId5" Type="http://schemas.openxmlformats.org/officeDocument/2006/relationships/officeDocument" Target="../presentation.xml"/><Relationship Id="rId4" Type="http://schemas.openxmlformats.org/package/2006/relationships/metadata/auxThumbnailMedium" Target="auxiliaryThemeThumbnailMedium.jpeg"/></Relationships>
</file>

<file path=theme/theme/theme1.xml><?xml version="1.0" encoding="utf-8"?>
<a:theme xmlns:a="http://schemas.openxmlformats.org/drawingml/2006/main" name="Theme1">
  <a:themeElements>
    <a:clrScheme name="DD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4E72"/>
      </a:accent1>
      <a:accent2>
        <a:srgbClr val="4B8E3C"/>
      </a:accent2>
      <a:accent3>
        <a:srgbClr val="A5A5A5"/>
      </a:accent3>
      <a:accent4>
        <a:srgbClr val="FFC000"/>
      </a:accent4>
      <a:accent5>
        <a:srgbClr val="4472C4"/>
      </a:accent5>
      <a:accent6>
        <a:srgbClr val="4B8E3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6125209-179F-4BB2-AAAC-A31986E67845}" vid="{F1218748-EE1F-4D32-ACD1-788A55125980}"/>
    </a:ext>
  </a:extLst>
</a:theme>
</file>

<file path=theme/theme/themeManager.xml><?xml version="1.0" encoding="utf-8"?>
<a:themeManager xmlns:a="http://schemas.openxmlformats.org/drawingml/2006/main"/>
</file>