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theme/theme/themeManager.xml" ContentType="application/vnd.openxmlformats-officedocument.themeManager+xml"/>
  <Override PartName="/theme/theme/theme1.xml" ContentType="application/vnd.openxmlformats-officedocument.theme+xml"/>
  <Override PartName="/theme/presentation.xml" ContentType="application/vnd.openxmlformats-officedocument.presentationml.presentation.main+xml"/>
  <Override PartName="/theme/slideMasters/slideMaster1.xml" ContentType="application/vnd.openxmlformats-officedocument.presentationml.slideMaster+xml"/>
  <Override PartName="/theme/slideLayouts/slideLayout1.xml" ContentType="application/vnd.openxmlformats-officedocument.presentationml.slideLayout+xml"/>
  <Override PartName="/theme/slideLayouts/slideLayout2.xml" ContentType="application/vnd.openxmlformats-officedocument.presentationml.slideLayout+xml"/>
  <Override PartName="/theme/slideLayouts/slideLayout3.xml" ContentType="application/vnd.openxmlformats-officedocument.presentationml.slideLayout+xml"/>
  <Override PartName="/theme/slideLayouts/slideLayout4.xml" ContentType="application/vnd.openxmlformats-officedocument.presentationml.slideLayout+xml"/>
  <Override PartName="/theme/slideLayouts/slideLayout5.xml" ContentType="application/vnd.openxmlformats-officedocument.presentationml.slideLayout+xml"/>
  <Override PartName="/theme/slideLayouts/slideLayout6.xml" ContentType="application/vnd.openxmlformats-officedocument.presentationml.slideLayout+xml"/>
  <Override PartName="/theme/slideLayouts/slideLayout7.xml" ContentType="application/vnd.openxmlformats-officedocument.presentationml.slideLayout+xml"/>
  <Override PartName="/theme/slideLayouts/slideLayout8.xml" ContentType="application/vnd.openxmlformats-officedocument.presentationml.slideLayout+xml"/>
  <Override PartName="/theme/slideLayouts/slideLayout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thumbnail" Target="docProps/thumbnail.jpeg"/><Relationship Id="rId1" Type="http://schemas.openxmlformats.org/officeDocument/2006/relationships/officeDocument" Target="theme/theme/themeManager.xml"/></Relationships>
</file>

<file path=theme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/Relationships>
</file>

<file path=theme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theme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svg"/></Relationships>
</file>

<file path=theme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theme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theme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theme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theme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theme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theme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theme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theme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CC8D0A-9DC9-F7C9-FF9F-FF9AAC9F0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595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2401681"/>
            <a:ext cx="11328817" cy="1580322"/>
          </a:xfrm>
        </p:spPr>
        <p:txBody>
          <a:bodyPr anchor="b"/>
          <a:lstStyle>
            <a:lvl1pPr algn="ctr">
              <a:defRPr sz="4400"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06400" y="4058203"/>
            <a:ext cx="11328816" cy="1066800"/>
          </a:xfrm>
        </p:spPr>
        <p:txBody>
          <a:bodyPr/>
          <a:lstStyle>
            <a:lvl1pPr marL="0" indent="0" algn="ctr">
              <a:buNone/>
              <a:defRPr sz="2400" cap="small">
                <a:solidFill>
                  <a:schemeClr val="accent6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6" name="Graphic 5" descr="Data Documentation Initiative (DDI) logo">
            <a:extLst>
              <a:ext uri="{FF2B5EF4-FFF2-40B4-BE49-F238E27FC236}">
                <a16:creationId xmlns:a16="http://schemas.microsoft.com/office/drawing/2014/main" id="{9AB8EFCD-9C61-2B59-C7BF-16683C8DF2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39876" y="405848"/>
            <a:ext cx="5312248" cy="1822450"/>
          </a:xfrm>
          <a:prstGeom prst="rect">
            <a:avLst/>
          </a:prstGeom>
        </p:spPr>
      </p:pic>
      <p:sp>
        <p:nvSpPr>
          <p:cNvPr id="8" name="TextBox 4">
            <a:extLst>
              <a:ext uri="{FF2B5EF4-FFF2-40B4-BE49-F238E27FC236}">
                <a16:creationId xmlns:a16="http://schemas.microsoft.com/office/drawing/2014/main" id="{8DD3CEAC-76CB-F108-1EAF-A6030945576D}"/>
              </a:ext>
            </a:extLst>
          </p:cNvPr>
          <p:cNvSpPr/>
          <p:nvPr/>
        </p:nvSpPr>
        <p:spPr bwMode="auto">
          <a:xfrm>
            <a:off x="9743729" y="44517"/>
            <a:ext cx="2448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This work is licensed under 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Creative Commons Attribution 4.0 International License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16549"/>
      </p:ext>
    </p:extLst>
  </p:cSld>
  <p:clrMapOvr>
    <a:masterClrMapping/>
  </p:clrMapOvr>
</p:sldLayout>
</file>

<file path=theme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C1B61F-B613-7030-5582-7EC82243EB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481AB9-6A02-5450-118D-F0C180CFC7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phic 4" descr="Data Documentation Initiative (DDI) logo">
            <a:extLst>
              <a:ext uri="{FF2B5EF4-FFF2-40B4-BE49-F238E27FC236}">
                <a16:creationId xmlns:a16="http://schemas.microsoft.com/office/drawing/2014/main" id="{6462F8F9-3E68-BAA4-3774-A79FB1C1B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472634"/>
      </p:ext>
    </p:extLst>
  </p:cSld>
  <p:clrMapOvr>
    <a:masterClrMapping/>
  </p:clrMapOvr>
</p:sldLayout>
</file>

<file path=theme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220BFF-9943-982B-C676-0BEBFDF63A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BAC87C-E8BF-4604-7E94-7EA6C43881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 descr="Data Documentation Initiative (DDI) logo">
            <a:extLst>
              <a:ext uri="{FF2B5EF4-FFF2-40B4-BE49-F238E27FC236}">
                <a16:creationId xmlns:a16="http://schemas.microsoft.com/office/drawing/2014/main" id="{898397E2-20B2-403B-1DAC-F232B07BC9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864994"/>
      </p:ext>
    </p:extLst>
  </p:cSld>
  <p:clrMapOvr>
    <a:masterClrMapping/>
  </p:clrMapOvr>
</p:sldLayout>
</file>

<file path=theme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7567" y="1639958"/>
            <a:ext cx="5477567" cy="4456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2" y="1639958"/>
            <a:ext cx="5579165" cy="44560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08AD5A2-997D-9D62-2339-9F8FF31CA8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D9846-BA5E-7787-8579-EB9C95BFD9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Graphic 5" descr="Data Documentation Initiative (DDI) logo">
            <a:extLst>
              <a:ext uri="{FF2B5EF4-FFF2-40B4-BE49-F238E27FC236}">
                <a16:creationId xmlns:a16="http://schemas.microsoft.com/office/drawing/2014/main" id="{8D30A5FF-F48C-2E91-A3EB-FA10505EC0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713616"/>
      </p:ext>
    </p:extLst>
  </p:cSld>
  <p:clrMapOvr>
    <a:masterClrMapping/>
  </p:clrMapOvr>
</p:sldLayout>
</file>

<file path=theme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826" y="363745"/>
            <a:ext cx="1125109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826" y="1713671"/>
            <a:ext cx="553269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26" y="2353433"/>
            <a:ext cx="5532692" cy="38088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13671"/>
            <a:ext cx="552155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53433"/>
            <a:ext cx="5521553" cy="38088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74C05B1-E685-128D-3C05-2E72E9D7C0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6BDE857-BE3B-4AA7-BD2C-C33DD431A4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raphic 9" descr="Data Documentation Initiative (DDI) logo">
            <a:extLst>
              <a:ext uri="{FF2B5EF4-FFF2-40B4-BE49-F238E27FC236}">
                <a16:creationId xmlns:a16="http://schemas.microsoft.com/office/drawing/2014/main" id="{B743C41E-F604-A6A1-BD6C-6538142689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61113"/>
      </p:ext>
    </p:extLst>
  </p:cSld>
  <p:clrMapOvr>
    <a:masterClrMapping/>
  </p:clrMapOvr>
</p:sldLayout>
</file>

<file path=theme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14C51D-C86F-28FA-0257-7CB2C0893B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5E4859-6989-B9A1-69CA-3BB441C395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raphic 6" descr="Data Documentation Initiative (DDI) logo">
            <a:extLst>
              <a:ext uri="{FF2B5EF4-FFF2-40B4-BE49-F238E27FC236}">
                <a16:creationId xmlns:a16="http://schemas.microsoft.com/office/drawing/2014/main" id="{B82FAF0E-979F-287E-14FB-8CAC97A611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307325"/>
      </p:ext>
    </p:extLst>
  </p:cSld>
  <p:clrMapOvr>
    <a:masterClrMapping/>
  </p:clrMapOvr>
</p:sldLayout>
</file>

<file path=theme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9CFBC3-C890-C6BD-508D-BE4D68C486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8C84CAA-7436-D40E-9719-B29A593399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4" name="Graphic 3" descr="Data Documentation Initiative (DDI) logo">
            <a:extLst>
              <a:ext uri="{FF2B5EF4-FFF2-40B4-BE49-F238E27FC236}">
                <a16:creationId xmlns:a16="http://schemas.microsoft.com/office/drawing/2014/main" id="{C712C427-DB4D-9089-8AC3-6942D8B143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838903"/>
      </p:ext>
    </p:extLst>
  </p:cSld>
  <p:clrMapOvr>
    <a:masterClrMapping/>
  </p:clrMapOvr>
</p:sldLayout>
</file>

<file path=theme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488052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488053"/>
            <a:ext cx="6815667" cy="53197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50103"/>
            <a:ext cx="4011084" cy="4157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53A74-5FB4-38EA-5584-0209DEC31E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73615F-85FD-FDDE-F40F-F0689913D0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Graphic 8" descr="Data Documentation Initiative (DDI) logo">
            <a:extLst>
              <a:ext uri="{FF2B5EF4-FFF2-40B4-BE49-F238E27FC236}">
                <a16:creationId xmlns:a16="http://schemas.microsoft.com/office/drawing/2014/main" id="{EB029C89-7937-A0B4-B859-D5D55ADCE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314301"/>
      </p:ext>
    </p:extLst>
  </p:cSld>
  <p:clrMapOvr>
    <a:masterClrMapping/>
  </p:clrMapOvr>
</p:sldLayout>
</file>

<file path=theme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4800600"/>
            <a:ext cx="110655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2" y="612775"/>
            <a:ext cx="110655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5367338"/>
            <a:ext cx="11065565" cy="5762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7101F-327B-4D84-93A7-AA12F0BB8F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B8CA4-108F-4A4A-BC9F-913278E067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CF701F-132A-3A49-9D65-6DE889BBBF7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 descr="Data Documentation Initiative (DDI) logo">
            <a:extLst>
              <a:ext uri="{FF2B5EF4-FFF2-40B4-BE49-F238E27FC236}">
                <a16:creationId xmlns:a16="http://schemas.microsoft.com/office/drawing/2014/main" id="{C1E727CD-C2A1-6041-D1E9-9106A264A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7567" y="6292851"/>
            <a:ext cx="1461856" cy="5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19338"/>
      </p:ext>
    </p:extLst>
  </p:cSld>
  <p:clrMapOvr>
    <a:masterClrMapping/>
  </p:clrMapOvr>
</p:sldLayout>
</file>

<file path=theme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theme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7567" y="361122"/>
            <a:ext cx="1127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7567" y="1580322"/>
            <a:ext cx="11277600" cy="463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C2CC25-68B6-6EDE-E60E-96C91D13B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31967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5"/>
                </a:solidFill>
              </a:defRPr>
            </a:lvl1pPr>
          </a:lstStyle>
          <a:p>
            <a:fld id="{FCCF701F-132A-3A49-9D65-6DE889BBBF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D186EA-1FF0-0E94-DED5-F0FA14B3A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88975" y="6356351"/>
            <a:ext cx="58044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5"/>
                </a:solidFill>
              </a:defRPr>
            </a:lvl1pPr>
          </a:lstStyle>
          <a:p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5700F6D0-9288-9B4C-1252-443953D832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rcRect b="28920"/>
          <a:stretch/>
        </p:blipFill>
        <p:spPr>
          <a:xfrm>
            <a:off x="183673" y="6283425"/>
            <a:ext cx="2466764" cy="4511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>
          <a:solidFill>
            <a:schemeClr val="tx2"/>
          </a:solidFill>
          <a:latin typeface="Gill Sans MT"/>
          <a:ea typeface="ＭＳ Ｐゴシック" charset="0"/>
          <a:cs typeface="Gill Sans MT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800" b="0" i="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Arial" panose="020B0604020202020204" pitchFamily="34" charset="0"/>
          <a:ea typeface="ＭＳ Ｐゴシック" charset="-128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theme/theme/_rels/themeManager.xml.rels><?xml version="1.0" encoding="UTF-8" standalone="yes"?>
<Relationships xmlns="http://schemas.openxmlformats.org/package/2006/relationships"><Relationship Id="rId3" Type="http://schemas.openxmlformats.org/package/2006/relationships/metadata/auxThumbnail" Target="auxiliaryThemeThumbnail.jpeg"/><Relationship Id="rId2" Type="http://schemas.openxmlformats.org/package/2006/relationships/metadata/thumbnail" Target="themeThumbnail.jpeg"/><Relationship Id="rId1" Type="http://schemas.openxmlformats.org/officeDocument/2006/relationships/theme" Target="theme1.xml"/><Relationship Id="rId5" Type="http://schemas.openxmlformats.org/officeDocument/2006/relationships/officeDocument" Target="../presentation.xml"/><Relationship Id="rId4" Type="http://schemas.openxmlformats.org/package/2006/relationships/metadata/auxThumbnailMedium" Target="auxiliaryThemeThumbnailMedium.jpeg"/></Relationships>
</file>

<file path=theme/theme/theme1.xml><?xml version="1.0" encoding="utf-8"?>
<a:theme xmlns:a="http://schemas.openxmlformats.org/drawingml/2006/main" name="Theme1">
  <a:themeElements>
    <a:clrScheme name="DDI-2016">
      <a:dk1>
        <a:srgbClr val="204663"/>
      </a:dk1>
      <a:lt1>
        <a:srgbClr val="E7EFFF"/>
      </a:lt1>
      <a:dk2>
        <a:srgbClr val="1B3E57"/>
      </a:dk2>
      <a:lt2>
        <a:srgbClr val="C6CDD6"/>
      </a:lt2>
      <a:accent1>
        <a:srgbClr val="216973"/>
      </a:accent1>
      <a:accent2>
        <a:srgbClr val="437B38"/>
      </a:accent2>
      <a:accent3>
        <a:srgbClr val="6C8E39"/>
      </a:accent3>
      <a:accent4>
        <a:srgbClr val="4C2954"/>
      </a:accent4>
      <a:accent5>
        <a:srgbClr val="637A8E"/>
      </a:accent5>
      <a:accent6>
        <a:srgbClr val="49270C"/>
      </a:accent6>
      <a:hlink>
        <a:srgbClr val="1654FE"/>
      </a:hlink>
      <a:folHlink>
        <a:srgbClr val="7ABC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ICPSR_blue_tex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CPSR_blue_tex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CPSR_blue_tex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95909C08-90D5-4257-97FB-CE74FFBCB064}" vid="{D45940AE-804C-43B7-86EF-AE8DA35289F8}"/>
    </a:ext>
  </a:extLst>
</a:theme>
</file>

<file path=theme/theme/themeManager.xml><?xml version="1.0" encoding="utf-8"?>
<a:themeManager xmlns:a="http://schemas.openxmlformats.org/drawingml/2006/main"/>
</file>